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301" r:id="rId3"/>
    <p:sldId id="302" r:id="rId4"/>
    <p:sldId id="261" r:id="rId5"/>
    <p:sldId id="288" r:id="rId6"/>
    <p:sldId id="304" r:id="rId7"/>
    <p:sldId id="305" r:id="rId8"/>
    <p:sldId id="272" r:id="rId9"/>
    <p:sldId id="274" r:id="rId10"/>
    <p:sldId id="263" r:id="rId11"/>
    <p:sldId id="287" r:id="rId12"/>
    <p:sldId id="310" r:id="rId13"/>
    <p:sldId id="273" r:id="rId14"/>
    <p:sldId id="289" r:id="rId15"/>
    <p:sldId id="290" r:id="rId16"/>
    <p:sldId id="266" r:id="rId17"/>
    <p:sldId id="275" r:id="rId18"/>
    <p:sldId id="284" r:id="rId19"/>
    <p:sldId id="276" r:id="rId20"/>
    <p:sldId id="277" r:id="rId21"/>
    <p:sldId id="279" r:id="rId22"/>
    <p:sldId id="291" r:id="rId23"/>
    <p:sldId id="309" r:id="rId24"/>
    <p:sldId id="292" r:id="rId25"/>
    <p:sldId id="293" r:id="rId26"/>
    <p:sldId id="294" r:id="rId27"/>
    <p:sldId id="295" r:id="rId28"/>
    <p:sldId id="297" r:id="rId29"/>
    <p:sldId id="281" r:id="rId30"/>
    <p:sldId id="311" r:id="rId31"/>
    <p:sldId id="312" r:id="rId32"/>
    <p:sldId id="313" r:id="rId33"/>
    <p:sldId id="300" r:id="rId34"/>
  </p:sldIdLst>
  <p:sldSz cx="9144000" cy="6858000" type="screen4x3"/>
  <p:notesSz cx="7010400" cy="9296400"/>
  <p:defaultTextStyle>
    <a:defPPr>
      <a:defRPr lang="nl-B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192" autoAdjust="0"/>
  </p:normalViewPr>
  <p:slideViewPr>
    <p:cSldViewPr>
      <p:cViewPr varScale="1">
        <p:scale>
          <a:sx n="90" d="100"/>
          <a:sy n="90" d="100"/>
        </p:scale>
        <p:origin x="59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7CC2A22D-1D93-43EF-9E9A-7B95510CAB81}" type="datetimeFigureOut">
              <a:rPr lang="fr-BE" smtClean="0"/>
              <a:t>24/09/2019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6EAEF24-0F57-42B1-B1EA-B4F984CF73C3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65714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938" y="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89972F7-D932-4735-B856-4D9420EC1138}" type="datetimeFigureOut">
              <a:rPr lang="en-US"/>
              <a:pPr>
                <a:defRPr/>
              </a:pPr>
              <a:t>9/24/2019</a:t>
            </a:fld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040" y="4415790"/>
            <a:ext cx="5608320" cy="4183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BD456377-0E38-4BEB-9A41-0BB88BB510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75759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7212DDA-0425-42B5-8A6F-B46B465ED4B7}" type="slidenum">
              <a:rPr lang="en-US" smtClean="0"/>
              <a:pPr/>
              <a:t>5</a:t>
            </a:fld>
            <a:endParaRPr lang="en-US" smtClean="0"/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fr-BE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6E754AA-8DD2-400F-986B-D37A04CC684A}" type="slidenum">
              <a:rPr lang="en-US" smtClean="0"/>
              <a:pPr/>
              <a:t>14</a:t>
            </a:fld>
            <a:endParaRPr lang="en-US" smtClean="0"/>
          </a:p>
        </p:txBody>
      </p:sp>
      <p:sp>
        <p:nvSpPr>
          <p:cNvPr id="358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ln/>
        </p:spPr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fr-BE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7"/>
          <p:cNvSpPr txBox="1">
            <a:spLocks noGrp="1" noChangeArrowheads="1"/>
          </p:cNvSpPr>
          <p:nvPr/>
        </p:nvSpPr>
        <p:spPr bwMode="auto">
          <a:xfrm>
            <a:off x="3972560" y="8831580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eaLnBrk="0" hangingPunct="0"/>
            <a:fld id="{C2D20BB3-C4D6-4AA7-8FF7-41A438C52F41}" type="slidenum">
              <a:rPr lang="en-US" sz="1200">
                <a:latin typeface="Times New Roman" pitchFamily="18" charset="0"/>
              </a:rPr>
              <a:pPr algn="r" eaLnBrk="0" hangingPunct="0"/>
              <a:t>18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4720" y="4415790"/>
            <a:ext cx="5140960" cy="4183380"/>
          </a:xfrm>
          <a:noFill/>
          <a:ln/>
        </p:spPr>
        <p:txBody>
          <a:bodyPr/>
          <a:lstStyle/>
          <a:p>
            <a:pPr>
              <a:lnSpc>
                <a:spcPct val="90000"/>
              </a:lnSpc>
            </a:pPr>
            <a:r>
              <a:rPr lang="nl-BE" dirty="0" smtClean="0"/>
              <a:t>Enkele Oefeningen in verband met de Schalen</a:t>
            </a:r>
          </a:p>
          <a:p>
            <a:pPr>
              <a:lnSpc>
                <a:spcPct val="90000"/>
              </a:lnSpc>
            </a:pPr>
            <a:endParaRPr lang="nl-BE" dirty="0" smtClean="0"/>
          </a:p>
          <a:p>
            <a:pPr>
              <a:lnSpc>
                <a:spcPct val="90000"/>
              </a:lnSpc>
            </a:pPr>
            <a:r>
              <a:rPr lang="nl-BE" dirty="0" smtClean="0"/>
              <a:t>Eerst oefeningen op numerieke schaal </a:t>
            </a:r>
          </a:p>
          <a:p>
            <a:pPr>
              <a:lnSpc>
                <a:spcPct val="90000"/>
              </a:lnSpc>
            </a:pPr>
            <a:endParaRPr lang="nl-BE" dirty="0" smtClean="0"/>
          </a:p>
          <a:p>
            <a:pPr>
              <a:lnSpc>
                <a:spcPct val="90000"/>
              </a:lnSpc>
            </a:pPr>
            <a:r>
              <a:rPr lang="nl-BE" dirty="0" smtClean="0"/>
              <a:t>	50m		op het terrein is 	1mm		op de kaart met een schaal van 	50.000</a:t>
            </a:r>
          </a:p>
          <a:p>
            <a:pPr>
              <a:lnSpc>
                <a:spcPct val="90000"/>
              </a:lnSpc>
            </a:pPr>
            <a:r>
              <a:rPr lang="nl-BE" dirty="0" smtClean="0"/>
              <a:t>	250m					10mm							25.000</a:t>
            </a:r>
          </a:p>
          <a:p>
            <a:pPr>
              <a:lnSpc>
                <a:spcPct val="90000"/>
              </a:lnSpc>
            </a:pPr>
            <a:r>
              <a:rPr lang="nl-BE" dirty="0" smtClean="0"/>
              <a:t>	150m					1,5cm								10.000</a:t>
            </a:r>
          </a:p>
          <a:p>
            <a:pPr>
              <a:lnSpc>
                <a:spcPct val="90000"/>
              </a:lnSpc>
            </a:pPr>
            <a:r>
              <a:rPr lang="nl-BE" dirty="0" smtClean="0"/>
              <a:t>	1250m				2,5cm								50.000</a:t>
            </a:r>
          </a:p>
          <a:p>
            <a:pPr>
              <a:lnSpc>
                <a:spcPct val="90000"/>
              </a:lnSpc>
            </a:pPr>
            <a:r>
              <a:rPr lang="nl-BE" dirty="0" smtClean="0"/>
              <a:t>	937,5m				3,75cm							25.000	</a:t>
            </a:r>
          </a:p>
          <a:p>
            <a:pPr>
              <a:lnSpc>
                <a:spcPct val="90000"/>
              </a:lnSpc>
            </a:pPr>
            <a:r>
              <a:rPr lang="nl-BE" dirty="0" smtClean="0"/>
              <a:t>	1 km					1dm								10.000</a:t>
            </a:r>
          </a:p>
          <a:p>
            <a:pPr>
              <a:lnSpc>
                <a:spcPct val="90000"/>
              </a:lnSpc>
            </a:pPr>
            <a:endParaRPr lang="en-US" dirty="0" smtClean="0"/>
          </a:p>
          <a:p>
            <a:pPr>
              <a:lnSpc>
                <a:spcPct val="90000"/>
              </a:lnSpc>
            </a:pPr>
            <a:endParaRPr lang="en-US" dirty="0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7E0FD62-AA30-4A00-89BA-B4725EBACB74}" type="slidenum">
              <a:rPr lang="en-US" smtClean="0"/>
              <a:pPr/>
              <a:t>28</a:t>
            </a:fld>
            <a:endParaRPr lang="en-US" smtClean="0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fr-BE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Une carte est une projection perpendiculaire réduite d’une portion de la surface terrestre sur</a:t>
            </a:r>
            <a:r>
              <a:rPr lang="fr-BE" baseline="0" dirty="0" smtClean="0"/>
              <a:t> une feuille de papier.</a:t>
            </a:r>
          </a:p>
          <a:p>
            <a:r>
              <a:rPr lang="fr-BE" baseline="0" dirty="0" smtClean="0"/>
              <a:t>C’est-à-dire que la région représentée sur la carte a exactement l’aspect qu’elle aurait si vous la survoliez ou si vous la regardiez verticalement. Toutes les distances d’un point à un autre sur la carte sont proportionnellement les mêmes que dans le paysage. </a:t>
            </a:r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456377-0E38-4BEB-9A41-0BB88BB51071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2350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Une carte est une projection perpendiculaire réduite d’une portion de la surface terrestre sur</a:t>
            </a:r>
            <a:r>
              <a:rPr lang="fr-BE" baseline="0" dirty="0" smtClean="0"/>
              <a:t> une feuille de papier.</a:t>
            </a:r>
          </a:p>
          <a:p>
            <a:r>
              <a:rPr lang="fr-BE" baseline="0" dirty="0" smtClean="0"/>
              <a:t>C’est-à-dire que la région représentée sur la carte a exactement l’aspect qu’elle aurait si vous la survoliez ou si vous la regardiez verticalement. Toutes les distances d’un point à un autre sur la carte sont proportionnellement les mêmes que dans le paysage. </a:t>
            </a:r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456377-0E38-4BEB-9A41-0BB88BB51071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8583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Carte IOF pour les</a:t>
            </a:r>
            <a:r>
              <a:rPr lang="fr-BE" baseline="0" dirty="0" smtClean="0"/>
              <a:t> cross d’orientation</a:t>
            </a:r>
          </a:p>
          <a:p>
            <a:r>
              <a:rPr lang="fr-BE" baseline="0" dirty="0" smtClean="0"/>
              <a:t>Carte militaire d’état-major: pour </a:t>
            </a:r>
            <a:r>
              <a:rPr lang="fr-BE" baseline="0" dirty="0" err="1" smtClean="0"/>
              <a:t>droppings</a:t>
            </a:r>
            <a:r>
              <a:rPr lang="fr-BE" baseline="0" dirty="0" smtClean="0"/>
              <a:t> et missions</a:t>
            </a:r>
          </a:p>
          <a:p>
            <a:r>
              <a:rPr lang="fr-BE" baseline="0" dirty="0" smtClean="0"/>
              <a:t>Crash-</a:t>
            </a:r>
            <a:r>
              <a:rPr lang="fr-BE" baseline="0" dirty="0" err="1" smtClean="0"/>
              <a:t>map</a:t>
            </a:r>
            <a:r>
              <a:rPr lang="fr-BE" baseline="0" dirty="0" smtClean="0"/>
              <a:t>: zone plus restreinte, plus détaillée =&gt; sur une base aérienne, un aéroport, une caserne : plus pertinentes pour localiser très précisément un évènement, un bâtiment,…</a:t>
            </a:r>
          </a:p>
          <a:p>
            <a:r>
              <a:rPr lang="fr-BE" baseline="0" dirty="0" smtClean="0"/>
              <a:t>Carte Road and Bridges: cartes reprenant, détail, le relief, les Main Support Road,…</a:t>
            </a:r>
          </a:p>
          <a:p>
            <a:r>
              <a:rPr lang="fr-BE" dirty="0" smtClean="0"/>
              <a:t>Carte satellite:</a:t>
            </a:r>
            <a:r>
              <a:rPr lang="fr-BE" baseline="0" dirty="0" smtClean="0"/>
              <a:t> notamment pour les cartes météorologiques</a:t>
            </a:r>
          </a:p>
          <a:p>
            <a:r>
              <a:rPr lang="fr-BE" dirty="0" smtClean="0"/>
              <a:t>Carte topographique: donne le relief (par altimétrie)</a:t>
            </a:r>
            <a:r>
              <a:rPr lang="fr-BE" baseline="0" dirty="0" smtClean="0"/>
              <a:t> et les aménagements humains de manière précise.</a:t>
            </a:r>
            <a:endParaRPr lang="fr-BE" dirty="0" smtClean="0"/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456377-0E38-4BEB-9A41-0BB88BB51071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219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Pliage de « rangement »! </a:t>
            </a:r>
          </a:p>
          <a:p>
            <a:r>
              <a:rPr lang="fr-BE" dirty="0" smtClean="0"/>
              <a:t>Pendant les </a:t>
            </a:r>
            <a:r>
              <a:rPr lang="fr-BE" dirty="0" err="1" smtClean="0"/>
              <a:t>droppings</a:t>
            </a:r>
            <a:r>
              <a:rPr lang="fr-BE" dirty="0" smtClean="0"/>
              <a:t>,</a:t>
            </a:r>
            <a:r>
              <a:rPr lang="fr-BE" baseline="0" dirty="0" smtClean="0"/>
              <a:t> pliage selon les coordonnées  données par les </a:t>
            </a:r>
            <a:r>
              <a:rPr lang="fr-BE" baseline="0" dirty="0" err="1" smtClean="0"/>
              <a:t>Instr</a:t>
            </a:r>
            <a:r>
              <a:rPr lang="fr-BE" baseline="0" dirty="0" smtClean="0"/>
              <a:t>.</a:t>
            </a:r>
          </a:p>
          <a:p>
            <a:endParaRPr lang="fr-BE" dirty="0" smtClean="0"/>
          </a:p>
          <a:p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456377-0E38-4BEB-9A41-0BB88BB51071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213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smtClean="0"/>
          </a:p>
          <a:p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CA34E98-66CF-4B46-BD2E-2B82CDAE1CBF}" type="slidenum">
              <a:rPr lang="en-US" smtClean="0"/>
              <a:pPr/>
              <a:t>11</a:t>
            </a:fld>
            <a:endParaRPr lang="en-US" smtClean="0"/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ln/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dirty="0" smtClean="0"/>
              <a:t>UTM: 60 </a:t>
            </a:r>
            <a:r>
              <a:rPr lang="en-US" dirty="0" err="1" smtClean="0"/>
              <a:t>fuseaux</a:t>
            </a:r>
            <a:r>
              <a:rPr lang="en-US" baseline="0" dirty="0" smtClean="0"/>
              <a:t> de 6° - </a:t>
            </a:r>
            <a:r>
              <a:rPr lang="en-US" baseline="0" dirty="0" err="1" smtClean="0"/>
              <a:t>numérotés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d’ouest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est. </a:t>
            </a:r>
          </a:p>
          <a:p>
            <a:r>
              <a:rPr lang="en-US" baseline="0" dirty="0" smtClean="0"/>
              <a:t>20 </a:t>
            </a:r>
            <a:r>
              <a:rPr lang="en-US" baseline="0" dirty="0" err="1" smtClean="0"/>
              <a:t>bandes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horizontales</a:t>
            </a:r>
            <a:r>
              <a:rPr lang="en-US" baseline="0" dirty="0" smtClean="0"/>
              <a:t> de 8° - </a:t>
            </a:r>
            <a:r>
              <a:rPr lang="en-US" baseline="0" dirty="0" err="1" smtClean="0"/>
              <a:t>désignées</a:t>
            </a:r>
            <a:r>
              <a:rPr lang="en-US" baseline="0" dirty="0" smtClean="0"/>
              <a:t> par </a:t>
            </a:r>
            <a:r>
              <a:rPr lang="en-US" baseline="0" dirty="0" err="1" smtClean="0"/>
              <a:t>une</a:t>
            </a:r>
            <a:r>
              <a:rPr lang="en-US" baseline="0" dirty="0" smtClean="0"/>
              <a:t> letter de C à X (ATTENTION pas de I et de O) </a:t>
            </a:r>
          </a:p>
          <a:p>
            <a:r>
              <a:rPr lang="en-US" baseline="0" dirty="0" smtClean="0"/>
              <a:t>-&gt; </a:t>
            </a:r>
            <a:r>
              <a:rPr lang="en-US" baseline="0" dirty="0" err="1" smtClean="0"/>
              <a:t>Belgique</a:t>
            </a:r>
            <a:r>
              <a:rPr lang="en-US" baseline="0" dirty="0" smtClean="0"/>
              <a:t> entre 31 et 32ème </a:t>
            </a:r>
            <a:r>
              <a:rPr lang="en-US" baseline="0" dirty="0" err="1" smtClean="0"/>
              <a:t>fuseau</a:t>
            </a:r>
            <a:r>
              <a:rPr lang="en-US" baseline="0" dirty="0" smtClean="0"/>
              <a:t> et </a:t>
            </a:r>
            <a:r>
              <a:rPr lang="en-US" baseline="0" dirty="0" err="1" smtClean="0"/>
              <a:t>en</a:t>
            </a:r>
            <a:r>
              <a:rPr lang="en-US" baseline="0" dirty="0" smtClean="0"/>
              <a:t> zone U</a:t>
            </a:r>
          </a:p>
          <a:p>
            <a:r>
              <a:rPr lang="en-US" baseline="0" dirty="0" smtClean="0"/>
              <a:t>-&gt; </a:t>
            </a:r>
            <a:r>
              <a:rPr lang="en-US" baseline="0" dirty="0" err="1" smtClean="0"/>
              <a:t>carrés</a:t>
            </a:r>
            <a:r>
              <a:rPr lang="en-US" baseline="0" dirty="0" smtClean="0"/>
              <a:t> de 100 km sur 100 km</a:t>
            </a:r>
          </a:p>
          <a:p>
            <a:r>
              <a:rPr lang="en-US" baseline="0" dirty="0" smtClean="0"/>
              <a:t>Les angles </a:t>
            </a:r>
            <a:r>
              <a:rPr lang="en-US" baseline="0" dirty="0" err="1" smtClean="0"/>
              <a:t>restent</a:t>
            </a:r>
            <a:r>
              <a:rPr lang="en-US" baseline="0" dirty="0" smtClean="0"/>
              <a:t> corrects!!!</a:t>
            </a:r>
          </a:p>
          <a:p>
            <a:r>
              <a:rPr lang="en-US" baseline="0" dirty="0" smtClean="0"/>
              <a:t>Lambert: projection </a:t>
            </a:r>
            <a:r>
              <a:rPr lang="en-US" baseline="0" dirty="0" err="1" smtClean="0"/>
              <a:t>conique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parallèles</a:t>
            </a:r>
            <a:r>
              <a:rPr lang="en-US" baseline="0" dirty="0" smtClean="0"/>
              <a:t> = arcs de </a:t>
            </a:r>
            <a:r>
              <a:rPr lang="en-US" baseline="0" dirty="0" err="1" smtClean="0"/>
              <a:t>cercle</a:t>
            </a:r>
            <a:r>
              <a:rPr lang="en-US" baseline="0" dirty="0" smtClean="0"/>
              <a:t> et </a:t>
            </a:r>
            <a:r>
              <a:rPr lang="en-US" baseline="0" dirty="0" err="1" smtClean="0"/>
              <a:t>méridiens</a:t>
            </a:r>
            <a:r>
              <a:rPr lang="en-US" baseline="0" dirty="0" smtClean="0"/>
              <a:t> = droits</a:t>
            </a:r>
          </a:p>
          <a:p>
            <a:r>
              <a:rPr lang="en-US" baseline="0" dirty="0" smtClean="0"/>
              <a:t>Les distances </a:t>
            </a:r>
            <a:r>
              <a:rPr lang="en-US" baseline="0" dirty="0" err="1" smtClean="0"/>
              <a:t>restent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correctes</a:t>
            </a:r>
            <a:r>
              <a:rPr lang="en-US" baseline="0" dirty="0" smtClean="0"/>
              <a:t>!!!</a:t>
            </a:r>
          </a:p>
          <a:p>
            <a:r>
              <a:rPr lang="en-US" baseline="0" dirty="0" smtClean="0"/>
              <a:t>Bonne: projection non </a:t>
            </a:r>
            <a:r>
              <a:rPr lang="en-US" baseline="0" dirty="0" err="1" smtClean="0"/>
              <a:t>conforme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méridiens</a:t>
            </a:r>
            <a:r>
              <a:rPr lang="en-US" baseline="0" dirty="0" smtClean="0"/>
              <a:t> = sinusoids </a:t>
            </a:r>
            <a:r>
              <a:rPr lang="en-US" baseline="0" dirty="0" err="1" smtClean="0"/>
              <a:t>mais</a:t>
            </a:r>
            <a:r>
              <a:rPr lang="en-US" baseline="0" dirty="0" smtClean="0"/>
              <a:t> les </a:t>
            </a:r>
            <a:r>
              <a:rPr lang="en-US" baseline="0" dirty="0" err="1" smtClean="0"/>
              <a:t>cercles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restent</a:t>
            </a:r>
            <a:r>
              <a:rPr lang="en-US" baseline="0" dirty="0" smtClean="0"/>
              <a:t> des </a:t>
            </a:r>
            <a:r>
              <a:rPr lang="en-US" baseline="0" dirty="0" err="1" smtClean="0"/>
              <a:t>cercles</a:t>
            </a:r>
            <a:r>
              <a:rPr lang="en-US" baseline="0" dirty="0" smtClean="0"/>
              <a:t> -&gt; </a:t>
            </a:r>
            <a:r>
              <a:rPr lang="en-US" baseline="0" dirty="0" err="1" smtClean="0"/>
              <a:t>remplacée</a:t>
            </a:r>
            <a:r>
              <a:rPr lang="en-US" baseline="0" dirty="0" smtClean="0"/>
              <a:t> par la projection de Lambert. 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Nord géographique</a:t>
            </a:r>
          </a:p>
          <a:p>
            <a:r>
              <a:rPr lang="fr-BE" dirty="0" smtClean="0"/>
              <a:t>Nord magnétique </a:t>
            </a:r>
          </a:p>
          <a:p>
            <a:r>
              <a:rPr lang="fr-BE" dirty="0" smtClean="0"/>
              <a:t>Nord cartographique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456377-0E38-4BEB-9A41-0BB88BB51071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094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Nord géographique</a:t>
            </a:r>
          </a:p>
          <a:p>
            <a:r>
              <a:rPr lang="fr-BE" dirty="0" smtClean="0"/>
              <a:t>Nord magnétique </a:t>
            </a:r>
          </a:p>
          <a:p>
            <a:r>
              <a:rPr lang="fr-BE" dirty="0" smtClean="0"/>
              <a:t>Nord cartographique</a:t>
            </a:r>
            <a:endParaRPr lang="fr-B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D456377-0E38-4BEB-9A41-0BB88BB51071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662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8BE7A9-A33F-460A-A61C-835A73B115D3}" type="datetime1">
              <a:rPr lang="nl-BE" smtClean="0"/>
              <a:t>24/09/2019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8C98DD-6C83-4999-8188-FB323B371D1F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1292AA-1EA0-4F27-980D-EF85EA0FBC59}" type="datetime1">
              <a:rPr lang="nl-BE" smtClean="0"/>
              <a:t>24/09/2019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BF7C13-9B9B-4664-82DB-5158BAEEA521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EFE79B-38AD-4160-848C-E2AD4D9D4E03}" type="datetime1">
              <a:rPr lang="nl-BE" smtClean="0"/>
              <a:t>24/09/2019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48A7E1-3535-46CB-A3E2-C0D4FBF6DF7C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1F6C7A-6364-4AB2-8142-90A5B6D32AEE}" type="datetime1">
              <a:rPr lang="nl-BE" smtClean="0"/>
              <a:t>24/09/2019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EF9945-1435-4160-8CBD-270E9B28C310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C795F7-D555-4EFE-9F10-305AD6141690}" type="datetime1">
              <a:rPr lang="nl-BE" smtClean="0"/>
              <a:t>24/09/2019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E96196-2D4C-4183-A9BD-21C204A0B974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D5C4F8-8A20-4B95-88DF-2111B785D8DB}" type="datetime1">
              <a:rPr lang="nl-BE" smtClean="0"/>
              <a:t>24/09/2019</a:t>
            </a:fld>
            <a:endParaRPr lang="nl-BE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DC0BB3-B7AF-4430-9E5F-D5849222CC70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845B82-D1C8-4CA1-A2B2-984A773FF5D4}" type="datetime1">
              <a:rPr lang="nl-BE" smtClean="0"/>
              <a:t>24/09/2019</a:t>
            </a:fld>
            <a:endParaRPr lang="nl-BE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70B61B-077D-4985-809D-39653605366C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A0B5E1-2F35-4316-8C99-73D8D15796BA}" type="datetime1">
              <a:rPr lang="nl-BE" smtClean="0"/>
              <a:t>24/09/2019</a:t>
            </a:fld>
            <a:endParaRPr lang="nl-B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78130A-A47A-4270-976E-1942098785AD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89019F-7856-40BE-8FBB-6B6DB5D56F85}" type="datetime1">
              <a:rPr lang="nl-BE" smtClean="0"/>
              <a:t>24/09/2019</a:t>
            </a:fld>
            <a:endParaRPr lang="nl-BE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8DA554-1B6C-4B96-8383-AEC83291D798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2ACDCF-F7AF-4B20-8CD1-B21974662C6F}" type="datetime1">
              <a:rPr lang="nl-BE" smtClean="0"/>
              <a:t>24/09/2019</a:t>
            </a:fld>
            <a:endParaRPr lang="nl-BE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517D32-08B2-42BC-8545-198D3115E242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nl-B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1026D4-1FBE-4810-91DD-FCFE8248A8DA}" type="datetime1">
              <a:rPr lang="nl-BE" smtClean="0"/>
              <a:t>24/09/2019</a:t>
            </a:fld>
            <a:endParaRPr lang="nl-BE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1E1971-8AD8-41FD-878D-FAAB4AC83873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nl-BE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EEB5DFC8-9AF5-4ACC-A1C4-8A42E05F8D22}" type="datetime1">
              <a:rPr lang="nl-BE" smtClean="0"/>
              <a:t>24/09/2019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60A48003-1AB1-432F-AEAB-95092DF9C879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hf sldNum="0"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ctrTitle"/>
          </p:nvPr>
        </p:nvSpPr>
        <p:spPr>
          <a:xfrm>
            <a:off x="2124075" y="1557338"/>
            <a:ext cx="5688013" cy="935037"/>
          </a:xfrm>
        </p:spPr>
        <p:txBody>
          <a:bodyPr/>
          <a:lstStyle/>
          <a:p>
            <a:pPr eaLnBrk="1" hangingPunct="1"/>
            <a:r>
              <a:rPr lang="fr-BE" dirty="0" smtClean="0"/>
              <a:t>KALI 01</a:t>
            </a:r>
            <a:endParaRPr lang="en-US" dirty="0" smtClean="0"/>
          </a:p>
        </p:txBody>
      </p:sp>
      <p:sp>
        <p:nvSpPr>
          <p:cNvPr id="14339" name="Subtitle 2"/>
          <p:cNvSpPr>
            <a:spLocks noGrp="1"/>
          </p:cNvSpPr>
          <p:nvPr>
            <p:ph type="subTitle" idx="1"/>
          </p:nvPr>
        </p:nvSpPr>
        <p:spPr>
          <a:xfrm>
            <a:off x="2124075" y="2565400"/>
            <a:ext cx="4176713" cy="863600"/>
          </a:xfrm>
        </p:spPr>
        <p:txBody>
          <a:bodyPr anchor="ctr"/>
          <a:lstStyle/>
          <a:p>
            <a:pPr eaLnBrk="1" hangingPunct="1"/>
            <a:r>
              <a:rPr lang="fr-BE" smtClean="0">
                <a:solidFill>
                  <a:srgbClr val="898989"/>
                </a:solidFill>
              </a:rPr>
              <a:t>La carte</a:t>
            </a:r>
            <a:endParaRPr lang="en-US" smtClean="0">
              <a:solidFill>
                <a:srgbClr val="898989"/>
              </a:solidFill>
            </a:endParaRPr>
          </a:p>
        </p:txBody>
      </p:sp>
      <p:pic>
        <p:nvPicPr>
          <p:cNvPr id="14340" name="Picture 5" descr="teken cb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04025" y="2565400"/>
            <a:ext cx="687388" cy="1152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2. Description</a:t>
            </a:r>
            <a:endParaRPr lang="en-US" dirty="0" smtClean="0"/>
          </a:p>
        </p:txBody>
      </p:sp>
      <p:sp>
        <p:nvSpPr>
          <p:cNvPr id="20482" name="Rectangle 3"/>
          <p:cNvSpPr>
            <a:spLocks noGrp="1"/>
          </p:cNvSpPr>
          <p:nvPr>
            <p:ph type="body" idx="1"/>
          </p:nvPr>
        </p:nvSpPr>
        <p:spPr>
          <a:xfrm>
            <a:off x="251520" y="1556792"/>
            <a:ext cx="8712968" cy="511256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nl-BE" dirty="0" err="1" smtClean="0"/>
              <a:t>Composition</a:t>
            </a:r>
            <a:r>
              <a:rPr lang="nl-BE" dirty="0" smtClean="0"/>
              <a:t> de la carte</a:t>
            </a:r>
          </a:p>
          <a:p>
            <a:pPr lvl="1">
              <a:lnSpc>
                <a:spcPct val="90000"/>
              </a:lnSpc>
            </a:pPr>
            <a:r>
              <a:rPr lang="nl-BE" dirty="0" err="1" smtClean="0"/>
              <a:t>Projection</a:t>
            </a:r>
            <a:r>
              <a:rPr lang="nl-BE" dirty="0" smtClean="0"/>
              <a:t> </a:t>
            </a:r>
            <a:r>
              <a:rPr lang="nl-BE" dirty="0" err="1" smtClean="0"/>
              <a:t>d’une</a:t>
            </a:r>
            <a:r>
              <a:rPr lang="nl-BE" dirty="0" smtClean="0"/>
              <a:t> </a:t>
            </a:r>
            <a:r>
              <a:rPr lang="nl-BE" dirty="0" err="1" smtClean="0"/>
              <a:t>surface</a:t>
            </a:r>
            <a:r>
              <a:rPr lang="nl-BE" dirty="0" smtClean="0"/>
              <a:t> </a:t>
            </a:r>
            <a:r>
              <a:rPr lang="nl-BE" dirty="0" err="1" smtClean="0"/>
              <a:t>courbe</a:t>
            </a:r>
            <a:r>
              <a:rPr lang="nl-BE" dirty="0" smtClean="0"/>
              <a:t> </a:t>
            </a:r>
            <a:r>
              <a:rPr lang="nl-BE" dirty="0" err="1" smtClean="0"/>
              <a:t>sur</a:t>
            </a:r>
            <a:r>
              <a:rPr lang="nl-BE" dirty="0" smtClean="0"/>
              <a:t> </a:t>
            </a:r>
            <a:r>
              <a:rPr lang="nl-BE" dirty="0" err="1" smtClean="0"/>
              <a:t>une</a:t>
            </a:r>
            <a:r>
              <a:rPr lang="nl-BE" dirty="0" smtClean="0"/>
              <a:t> </a:t>
            </a:r>
            <a:r>
              <a:rPr lang="nl-BE" dirty="0" err="1" smtClean="0"/>
              <a:t>surface</a:t>
            </a:r>
            <a:r>
              <a:rPr lang="nl-BE" dirty="0" smtClean="0"/>
              <a:t> </a:t>
            </a:r>
            <a:r>
              <a:rPr lang="nl-BE" dirty="0" err="1" smtClean="0"/>
              <a:t>plane</a:t>
            </a:r>
            <a:r>
              <a:rPr lang="nl-BE" dirty="0" smtClean="0"/>
              <a:t/>
            </a:r>
            <a:br>
              <a:rPr lang="nl-BE" dirty="0" smtClean="0"/>
            </a:br>
            <a:r>
              <a:rPr lang="nl-BE" dirty="0" smtClean="0"/>
              <a:t>	&gt; </a:t>
            </a:r>
            <a:r>
              <a:rPr lang="nl-BE" dirty="0" err="1" smtClean="0"/>
              <a:t>déformations</a:t>
            </a:r>
            <a:endParaRPr lang="nl-BE" dirty="0" smtClean="0"/>
          </a:p>
          <a:p>
            <a:pPr lvl="1">
              <a:lnSpc>
                <a:spcPct val="90000"/>
              </a:lnSpc>
            </a:pPr>
            <a:r>
              <a:rPr lang="nl-BE" dirty="0" err="1" smtClean="0"/>
              <a:t>Différentes</a:t>
            </a:r>
            <a:r>
              <a:rPr lang="nl-BE" dirty="0" smtClean="0"/>
              <a:t> </a:t>
            </a:r>
            <a:r>
              <a:rPr lang="nl-BE" dirty="0" err="1" smtClean="0"/>
              <a:t>projections</a:t>
            </a:r>
            <a:endParaRPr lang="nl-BE" dirty="0" smtClean="0"/>
          </a:p>
          <a:p>
            <a:pPr lvl="2">
              <a:lnSpc>
                <a:spcPct val="90000"/>
              </a:lnSpc>
            </a:pPr>
            <a:r>
              <a:rPr lang="nl-BE" dirty="0" err="1" smtClean="0"/>
              <a:t>Projections</a:t>
            </a:r>
            <a:r>
              <a:rPr lang="nl-BE" dirty="0" smtClean="0"/>
              <a:t> “</a:t>
            </a:r>
            <a:r>
              <a:rPr lang="nl-BE" dirty="0" err="1" smtClean="0"/>
              <a:t>conformes</a:t>
            </a:r>
            <a:r>
              <a:rPr lang="nl-BE" dirty="0" smtClean="0"/>
              <a:t>”</a:t>
            </a:r>
          </a:p>
          <a:p>
            <a:pPr lvl="3">
              <a:lnSpc>
                <a:spcPct val="90000"/>
              </a:lnSpc>
            </a:pPr>
            <a:r>
              <a:rPr lang="nl-BE" dirty="0" smtClean="0"/>
              <a:t>Universal Transverse Mercator (UTM) – </a:t>
            </a:r>
            <a:r>
              <a:rPr lang="nl-BE" dirty="0" err="1" smtClean="0"/>
              <a:t>quadrillage</a:t>
            </a:r>
            <a:r>
              <a:rPr lang="nl-BE" dirty="0" smtClean="0"/>
              <a:t>		</a:t>
            </a:r>
          </a:p>
          <a:p>
            <a:pPr lvl="3">
              <a:lnSpc>
                <a:spcPct val="90000"/>
              </a:lnSpc>
            </a:pPr>
            <a:r>
              <a:rPr lang="nl-BE" dirty="0" smtClean="0"/>
              <a:t>Lambert – </a:t>
            </a:r>
            <a:r>
              <a:rPr lang="nl-BE" dirty="0" err="1" smtClean="0"/>
              <a:t>quadrillage</a:t>
            </a:r>
            <a:r>
              <a:rPr lang="nl-BE" dirty="0" smtClean="0"/>
              <a:t>	</a:t>
            </a:r>
          </a:p>
          <a:p>
            <a:pPr lvl="3">
              <a:lnSpc>
                <a:spcPct val="90000"/>
              </a:lnSpc>
            </a:pPr>
            <a:r>
              <a:rPr lang="nl-BE" dirty="0" smtClean="0"/>
              <a:t>Military </a:t>
            </a:r>
            <a:r>
              <a:rPr lang="nl-BE" dirty="0" err="1" smtClean="0"/>
              <a:t>Grid</a:t>
            </a:r>
            <a:r>
              <a:rPr lang="nl-BE" dirty="0" smtClean="0"/>
              <a:t> Reference System (MGRS) - </a:t>
            </a:r>
            <a:r>
              <a:rPr lang="nl-BE" dirty="0" err="1" smtClean="0"/>
              <a:t>quadrillage</a:t>
            </a:r>
            <a:endParaRPr lang="nl-BE" dirty="0" smtClean="0"/>
          </a:p>
          <a:p>
            <a:pPr lvl="1">
              <a:lnSpc>
                <a:spcPct val="90000"/>
              </a:lnSpc>
            </a:pPr>
            <a:r>
              <a:rPr lang="nl-BE" dirty="0" smtClean="0"/>
              <a:t>Cartes </a:t>
            </a:r>
            <a:r>
              <a:rPr lang="nl-BE" dirty="0" err="1" smtClean="0"/>
              <a:t>militaires</a:t>
            </a:r>
            <a:endParaRPr lang="nl-BE" dirty="0" smtClean="0"/>
          </a:p>
          <a:p>
            <a:pPr lvl="2">
              <a:lnSpc>
                <a:spcPct val="90000"/>
              </a:lnSpc>
            </a:pPr>
            <a:r>
              <a:rPr lang="nl-BE" dirty="0" err="1" smtClean="0"/>
              <a:t>Coordonnées</a:t>
            </a:r>
            <a:r>
              <a:rPr lang="nl-BE" dirty="0" smtClean="0"/>
              <a:t> UTM </a:t>
            </a:r>
          </a:p>
          <a:p>
            <a:pPr lvl="2">
              <a:lnSpc>
                <a:spcPct val="90000"/>
              </a:lnSpc>
            </a:pPr>
            <a:r>
              <a:rPr lang="nl-BE" dirty="0" smtClean="0"/>
              <a:t>Universal Transverse Mercator</a:t>
            </a:r>
            <a:endParaRPr lang="nl-NL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3"/>
          <p:cNvSpPr>
            <a:spLocks noRot="1" noChangeArrowheads="1"/>
          </p:cNvSpPr>
          <p:nvPr/>
        </p:nvSpPr>
        <p:spPr bwMode="auto">
          <a:xfrm>
            <a:off x="517282" y="1484314"/>
            <a:ext cx="8149003" cy="51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660400" indent="-660400">
              <a:spcBef>
                <a:spcPct val="20000"/>
              </a:spcBef>
              <a:buFont typeface="Calibri" pitchFamily="34" charset="0"/>
              <a:buNone/>
            </a:pPr>
            <a:endParaRPr lang="nl-N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02" name="Picture 2" descr="https://upload.wikimedia.org/wikipedia/commons/thumb/4/49/Bonne-projection.jpg/800px-Bonne-projection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5086" y="1268761"/>
            <a:ext cx="3531916" cy="3637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959693" y="4960279"/>
            <a:ext cx="23027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/>
              <a:t>Projection de Bonne</a:t>
            </a:r>
            <a:endParaRPr lang="en-US" dirty="0"/>
          </a:p>
        </p:txBody>
      </p:sp>
      <p:pic>
        <p:nvPicPr>
          <p:cNvPr id="153604" name="Picture 4" descr="https://upload.wikimedia.org/wikipedia/commons/thumb/7/74/Mercator-projection.jpg/800px-Mercator-projection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89" y="1414464"/>
            <a:ext cx="3169626" cy="2662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27897" y="4076700"/>
            <a:ext cx="25999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/>
              <a:t>Projection de Mercator</a:t>
            </a:r>
            <a:endParaRPr lang="en-US" dirty="0"/>
          </a:p>
        </p:txBody>
      </p:sp>
      <p:pic>
        <p:nvPicPr>
          <p:cNvPr id="153606" name="Picture 6" descr="https://upload.wikimedia.org/wikipedia/commons/thumb/2/24/Lambert_conformal_conic.svg/1008px-Lambert_conformal_conic.svg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678" y="4484867"/>
            <a:ext cx="4779260" cy="220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2129956" y="6448679"/>
            <a:ext cx="24847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dirty="0" smtClean="0"/>
              <a:t>Projection de Lambert</a:t>
            </a:r>
            <a:endParaRPr lang="en-US" dirty="0"/>
          </a:p>
        </p:txBody>
      </p:sp>
      <p:sp>
        <p:nvSpPr>
          <p:cNvPr id="12" name="Rectangle 2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fr-BE" smtClean="0"/>
              <a:t>2. Description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50053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2. Description </a:t>
            </a:r>
            <a:endParaRPr lang="en-US" dirty="0" smtClean="0"/>
          </a:p>
        </p:txBody>
      </p:sp>
      <p:sp>
        <p:nvSpPr>
          <p:cNvPr id="22530" name="Rectangle 13"/>
          <p:cNvSpPr>
            <a:spLocks noGrp="1"/>
          </p:cNvSpPr>
          <p:nvPr>
            <p:ph type="body" idx="1"/>
          </p:nvPr>
        </p:nvSpPr>
        <p:spPr>
          <a:xfrm>
            <a:off x="179512" y="1600200"/>
            <a:ext cx="8712968" cy="4997152"/>
          </a:xfrm>
        </p:spPr>
        <p:txBody>
          <a:bodyPr/>
          <a:lstStyle/>
          <a:p>
            <a:pPr marL="0" indent="0">
              <a:lnSpc>
                <a:spcPct val="90000"/>
              </a:lnSpc>
              <a:buNone/>
            </a:pPr>
            <a:r>
              <a:rPr lang="fr-BE" sz="7200" dirty="0" smtClean="0"/>
              <a:t>Quelles informations retrouvez-vous sur votre carte de Saint-Trond?</a:t>
            </a:r>
          </a:p>
        </p:txBody>
      </p:sp>
      <p:sp>
        <p:nvSpPr>
          <p:cNvPr id="22531" name="Rectangle 7"/>
          <p:cNvSpPr>
            <a:spLocks noRot="1" noChangeArrowheads="1"/>
          </p:cNvSpPr>
          <p:nvPr/>
        </p:nvSpPr>
        <p:spPr bwMode="auto">
          <a:xfrm>
            <a:off x="323850" y="2924175"/>
            <a:ext cx="8459788" cy="309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660400" indent="-660400" defTabSz="320675">
              <a:spcBef>
                <a:spcPct val="20000"/>
              </a:spcBef>
              <a:buFont typeface="Calibri" pitchFamily="34" charset="0"/>
              <a:buChar char="–"/>
            </a:pPr>
            <a:endParaRPr lang="fr-BE" sz="2400"/>
          </a:p>
        </p:txBody>
      </p:sp>
    </p:spTree>
    <p:extLst>
      <p:ext uri="{BB962C8B-B14F-4D97-AF65-F5344CB8AC3E}">
        <p14:creationId xmlns:p14="http://schemas.microsoft.com/office/powerpoint/2010/main" val="376271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2. Description </a:t>
            </a:r>
            <a:endParaRPr lang="en-US" dirty="0" smtClean="0"/>
          </a:p>
        </p:txBody>
      </p:sp>
      <p:sp>
        <p:nvSpPr>
          <p:cNvPr id="22530" name="Rectangle 1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fr-BE" sz="2800" dirty="0" smtClean="0"/>
              <a:t>Pays</a:t>
            </a:r>
          </a:p>
          <a:p>
            <a:pPr>
              <a:lnSpc>
                <a:spcPct val="90000"/>
              </a:lnSpc>
            </a:pPr>
            <a:r>
              <a:rPr lang="fr-BE" sz="2800" dirty="0" smtClean="0"/>
              <a:t>Numéro + nom du chef-lieu</a:t>
            </a:r>
          </a:p>
          <a:p>
            <a:pPr>
              <a:lnSpc>
                <a:spcPct val="90000"/>
              </a:lnSpc>
            </a:pPr>
            <a:r>
              <a:rPr lang="fr-BE" sz="2800" dirty="0" smtClean="0"/>
              <a:t>L’édition de la carte</a:t>
            </a:r>
          </a:p>
          <a:p>
            <a:pPr>
              <a:lnSpc>
                <a:spcPct val="90000"/>
              </a:lnSpc>
            </a:pPr>
            <a:r>
              <a:rPr lang="fr-BE" sz="2800" dirty="0" smtClean="0"/>
              <a:t>Le nord et les déclinaisons</a:t>
            </a:r>
          </a:p>
          <a:p>
            <a:pPr>
              <a:lnSpc>
                <a:spcPct val="90000"/>
              </a:lnSpc>
            </a:pPr>
            <a:r>
              <a:rPr lang="fr-BE" sz="2800" dirty="0" smtClean="0"/>
              <a:t>L’échelle</a:t>
            </a:r>
          </a:p>
          <a:p>
            <a:pPr>
              <a:lnSpc>
                <a:spcPct val="90000"/>
              </a:lnSpc>
            </a:pPr>
            <a:r>
              <a:rPr lang="fr-BE" sz="2800" dirty="0" smtClean="0"/>
              <a:t>Cartes voisines</a:t>
            </a:r>
          </a:p>
          <a:p>
            <a:pPr>
              <a:lnSpc>
                <a:spcPct val="90000"/>
              </a:lnSpc>
            </a:pPr>
            <a:r>
              <a:rPr lang="fr-BE" sz="2800" dirty="0" smtClean="0"/>
              <a:t>Légendes</a:t>
            </a:r>
          </a:p>
          <a:p>
            <a:pPr>
              <a:lnSpc>
                <a:spcPct val="90000"/>
              </a:lnSpc>
            </a:pPr>
            <a:r>
              <a:rPr lang="fr-BE" sz="2800" dirty="0" smtClean="0"/>
              <a:t>Equidistance</a:t>
            </a:r>
          </a:p>
          <a:p>
            <a:pPr>
              <a:lnSpc>
                <a:spcPct val="90000"/>
              </a:lnSpc>
            </a:pPr>
            <a:r>
              <a:rPr lang="fr-BE" sz="2800" dirty="0" smtClean="0"/>
              <a:t>Quadrillage </a:t>
            </a:r>
            <a:endParaRPr lang="en-US" sz="2800" dirty="0" smtClean="0"/>
          </a:p>
        </p:txBody>
      </p:sp>
      <p:sp>
        <p:nvSpPr>
          <p:cNvPr id="22531" name="Rectangle 7"/>
          <p:cNvSpPr>
            <a:spLocks noRot="1" noChangeArrowheads="1"/>
          </p:cNvSpPr>
          <p:nvPr/>
        </p:nvSpPr>
        <p:spPr bwMode="auto">
          <a:xfrm>
            <a:off x="323850" y="2924175"/>
            <a:ext cx="8459788" cy="3097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660400" indent="-660400" defTabSz="320675">
              <a:spcBef>
                <a:spcPct val="20000"/>
              </a:spcBef>
              <a:buFont typeface="Calibri" pitchFamily="34" charset="0"/>
              <a:buChar char="–"/>
            </a:pPr>
            <a:endParaRPr lang="fr-BE" sz="2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650" name="Picture 2" descr="http://www.ngi.be/images/1/1/extr_topo50_1_b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51" y="1429694"/>
            <a:ext cx="3489231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5652" name="Picture 4" descr="http://www.ngi.be/images/1/1/extr_topo50_2_b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6096" y="1429694"/>
            <a:ext cx="3489231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5654" name="Picture 6" descr="http://www.ngi.be/images/1/1/extr_topo50_3_b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7339" y="4149080"/>
            <a:ext cx="3489231" cy="25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85051" y="3934941"/>
            <a:ext cx="10937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400" dirty="0" smtClean="0"/>
              <a:t>NOIR</a:t>
            </a:r>
          </a:p>
          <a:p>
            <a:r>
              <a:rPr lang="fr-BE" sz="2400" dirty="0" smtClean="0"/>
              <a:t>GRIS</a:t>
            </a:r>
          </a:p>
          <a:p>
            <a:r>
              <a:rPr lang="fr-BE" sz="2400" dirty="0" smtClean="0"/>
              <a:t>ROUGE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7713161" y="3949694"/>
            <a:ext cx="10214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400" dirty="0" smtClean="0"/>
              <a:t>VERT</a:t>
            </a:r>
          </a:p>
          <a:p>
            <a:r>
              <a:rPr lang="fr-BE" sz="2400" dirty="0" smtClean="0"/>
              <a:t>BLANC</a:t>
            </a:r>
          </a:p>
          <a:p>
            <a:r>
              <a:rPr lang="fr-BE" sz="2400" dirty="0" smtClean="0"/>
              <a:t>BRUN</a:t>
            </a:r>
          </a:p>
          <a:p>
            <a:endParaRPr lang="en-US" sz="2400" dirty="0"/>
          </a:p>
        </p:txBody>
      </p:sp>
      <p:sp>
        <p:nvSpPr>
          <p:cNvPr id="18" name="TextBox 17"/>
          <p:cNvSpPr txBox="1"/>
          <p:nvPr/>
        </p:nvSpPr>
        <p:spPr>
          <a:xfrm>
            <a:off x="6266570" y="5468751"/>
            <a:ext cx="10214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400" dirty="0" smtClean="0"/>
              <a:t>BLEU</a:t>
            </a:r>
          </a:p>
          <a:p>
            <a:r>
              <a:rPr lang="fr-BE" sz="2400" dirty="0" smtClean="0"/>
              <a:t>BLANC</a:t>
            </a:r>
          </a:p>
          <a:p>
            <a:r>
              <a:rPr lang="fr-BE" sz="2400" dirty="0" smtClean="0"/>
              <a:t>JAUNE</a:t>
            </a:r>
          </a:p>
          <a:p>
            <a:endParaRPr lang="en-US" sz="2400" dirty="0"/>
          </a:p>
        </p:txBody>
      </p:sp>
      <p:sp>
        <p:nvSpPr>
          <p:cNvPr id="11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BE" dirty="0" smtClean="0"/>
              <a:t>2. Description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7889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fr-BE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Bleu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Hydrographie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endParaRPr lang="fr-BE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fr-BE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Vert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Végétation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endParaRPr lang="fr-BE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fr-BE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Blanc (fond)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Cultures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endParaRPr lang="fr-BE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fr-BE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Rouge, jaune, orange, noir, blanc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routes et chemins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endParaRPr lang="fr-BE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fr-BE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Brun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Relief, courbes de niveau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endParaRPr lang="nl-NL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r>
              <a:rPr lang="nl-NL" sz="2400" u="sng" dirty="0" smtClean="0">
                <a:latin typeface="Arial" panose="020B0604020202020204" pitchFamily="34" charset="0"/>
                <a:cs typeface="Arial" panose="020B0604020202020204" pitchFamily="34" charset="0"/>
              </a:rPr>
              <a:t>Gris</a:t>
            </a:r>
            <a:r>
              <a:rPr lang="nl-NL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nl-NL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constructions</a:t>
            </a:r>
            <a:r>
              <a:rPr lang="nl-NL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nl-NL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faites</a:t>
            </a:r>
            <a:r>
              <a:rPr lang="nl-NL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par </a:t>
            </a:r>
            <a:r>
              <a:rPr lang="nl-NL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l’homme</a:t>
            </a:r>
            <a:endParaRPr lang="nl-NL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lnSpc>
                <a:spcPct val="90000"/>
              </a:lnSpc>
            </a:pPr>
            <a:endParaRPr lang="en-US" sz="2800" dirty="0" smtClean="0"/>
          </a:p>
        </p:txBody>
      </p:sp>
      <p:sp>
        <p:nvSpPr>
          <p:cNvPr id="5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BE" dirty="0" smtClean="0"/>
              <a:t>2. Description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53568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3. L’échelle</a:t>
            </a:r>
            <a:endParaRPr lang="en-US" smtClean="0"/>
          </a:p>
        </p:txBody>
      </p:sp>
      <p:sp>
        <p:nvSpPr>
          <p:cNvPr id="24578" name="Rectangle 5"/>
          <p:cNvSpPr>
            <a:spLocks noGrp="1" noRot="1" noChangeArrowheads="1"/>
          </p:cNvSpPr>
          <p:nvPr>
            <p:ph type="body" idx="4294967295"/>
          </p:nvPr>
        </p:nvSpPr>
        <p:spPr/>
        <p:txBody>
          <a:bodyPr/>
          <a:lstStyle/>
          <a:p>
            <a:pPr marL="660400" indent="-660400"/>
            <a:r>
              <a:rPr lang="nl-BE" dirty="0" smtClean="0"/>
              <a:t>Echelle </a:t>
            </a:r>
            <a:r>
              <a:rPr lang="nl-BE" dirty="0" err="1" smtClean="0"/>
              <a:t>numérique</a:t>
            </a:r>
            <a:r>
              <a:rPr lang="nl-BE" dirty="0" smtClean="0"/>
              <a:t/>
            </a:r>
            <a:br>
              <a:rPr lang="nl-BE" dirty="0" smtClean="0"/>
            </a:br>
            <a:endParaRPr lang="nl-BE" dirty="0" smtClean="0"/>
          </a:p>
          <a:p>
            <a:pPr marL="1035050" lvl="1" indent="-577850"/>
            <a:r>
              <a:rPr lang="nl-BE" dirty="0" err="1" smtClean="0"/>
              <a:t>Comment</a:t>
            </a:r>
            <a:r>
              <a:rPr lang="nl-BE" dirty="0" smtClean="0"/>
              <a:t> </a:t>
            </a:r>
            <a:r>
              <a:rPr lang="nl-BE" dirty="0" err="1" smtClean="0"/>
              <a:t>déterminer</a:t>
            </a:r>
            <a:r>
              <a:rPr lang="nl-BE" dirty="0" smtClean="0"/>
              <a:t> la </a:t>
            </a:r>
            <a:r>
              <a:rPr lang="nl-BE" dirty="0" err="1" smtClean="0"/>
              <a:t>distance</a:t>
            </a:r>
            <a:r>
              <a:rPr lang="nl-BE" dirty="0" smtClean="0"/>
              <a:t> </a:t>
            </a:r>
            <a:r>
              <a:rPr lang="nl-BE" dirty="0" err="1" smtClean="0"/>
              <a:t>entre</a:t>
            </a:r>
            <a:r>
              <a:rPr lang="nl-BE" dirty="0" smtClean="0"/>
              <a:t> 2 points</a:t>
            </a:r>
          </a:p>
          <a:p>
            <a:pPr marL="1409700" lvl="2" indent="-495300"/>
            <a:r>
              <a:rPr lang="nl-BE" b="1" dirty="0" smtClean="0"/>
              <a:t>D</a:t>
            </a:r>
            <a:r>
              <a:rPr lang="nl-BE" dirty="0" smtClean="0"/>
              <a:t>= </a:t>
            </a:r>
            <a:r>
              <a:rPr lang="nl-BE" dirty="0" err="1" smtClean="0"/>
              <a:t>Distance</a:t>
            </a:r>
            <a:r>
              <a:rPr lang="nl-BE" dirty="0" smtClean="0"/>
              <a:t> </a:t>
            </a:r>
            <a:r>
              <a:rPr lang="nl-BE" dirty="0" err="1" smtClean="0"/>
              <a:t>sur</a:t>
            </a:r>
            <a:r>
              <a:rPr lang="nl-BE" dirty="0" smtClean="0"/>
              <a:t> </a:t>
            </a:r>
            <a:r>
              <a:rPr lang="nl-BE" dirty="0" err="1" smtClean="0"/>
              <a:t>le</a:t>
            </a:r>
            <a:r>
              <a:rPr lang="nl-BE" dirty="0" smtClean="0"/>
              <a:t> </a:t>
            </a:r>
            <a:r>
              <a:rPr lang="nl-BE" dirty="0" err="1" smtClean="0"/>
              <a:t>terrain</a:t>
            </a:r>
            <a:r>
              <a:rPr lang="nl-BE" dirty="0" smtClean="0"/>
              <a:t> </a:t>
            </a:r>
            <a:r>
              <a:rPr lang="nl-BE" dirty="0" err="1" smtClean="0"/>
              <a:t>entre</a:t>
            </a:r>
            <a:r>
              <a:rPr lang="nl-BE" dirty="0" smtClean="0"/>
              <a:t> deux points (en m)</a:t>
            </a:r>
          </a:p>
          <a:p>
            <a:pPr marL="1409700" lvl="2" indent="-495300"/>
            <a:r>
              <a:rPr lang="nl-BE" b="1" dirty="0" smtClean="0"/>
              <a:t>d</a:t>
            </a:r>
            <a:r>
              <a:rPr lang="nl-BE" dirty="0" smtClean="0"/>
              <a:t>= </a:t>
            </a:r>
            <a:r>
              <a:rPr lang="nl-BE" dirty="0" err="1" smtClean="0"/>
              <a:t>Distance</a:t>
            </a:r>
            <a:r>
              <a:rPr lang="nl-BE" dirty="0" smtClean="0"/>
              <a:t> </a:t>
            </a:r>
            <a:r>
              <a:rPr lang="nl-BE" dirty="0" err="1" smtClean="0"/>
              <a:t>sur</a:t>
            </a:r>
            <a:r>
              <a:rPr lang="nl-BE" dirty="0" smtClean="0"/>
              <a:t> la carte </a:t>
            </a:r>
            <a:r>
              <a:rPr lang="nl-BE" dirty="0" err="1" smtClean="0"/>
              <a:t>entre</a:t>
            </a:r>
            <a:r>
              <a:rPr lang="nl-BE" dirty="0" smtClean="0"/>
              <a:t> deux points (en cm)</a:t>
            </a:r>
          </a:p>
          <a:p>
            <a:pPr marL="1409700" lvl="2" indent="-495300"/>
            <a:r>
              <a:rPr lang="nl-BE" b="1" dirty="0" smtClean="0"/>
              <a:t>E</a:t>
            </a:r>
            <a:r>
              <a:rPr lang="nl-BE" dirty="0" smtClean="0"/>
              <a:t>= Echelle de la carte (en m)</a:t>
            </a:r>
          </a:p>
          <a:p>
            <a:pPr marL="1035050" lvl="1" indent="-577850"/>
            <a:r>
              <a:rPr lang="nl-BE" dirty="0" smtClean="0"/>
              <a:t>Formule </a:t>
            </a:r>
          </a:p>
          <a:p>
            <a:pPr marL="1035050" lvl="1" indent="-577850">
              <a:buFont typeface="Arial" charset="0"/>
              <a:buNone/>
            </a:pPr>
            <a:r>
              <a:rPr lang="nl-BE" dirty="0" smtClean="0"/>
              <a:t> 			</a:t>
            </a:r>
            <a:r>
              <a:rPr lang="nl-BE" b="1" dirty="0" smtClean="0"/>
              <a:t>D = d x E</a:t>
            </a:r>
          </a:p>
          <a:p>
            <a:pPr marL="1035050" lvl="1" indent="-577850">
              <a:buFont typeface="Arial" charset="0"/>
              <a:buNone/>
            </a:pPr>
            <a:r>
              <a:rPr lang="nl-BE" b="1" dirty="0" smtClean="0"/>
              <a:t>		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fr-BE" smtClean="0"/>
              <a:t>3. L’échelle</a:t>
            </a:r>
            <a:endParaRPr lang="en-US" smtClean="0"/>
          </a:p>
        </p:txBody>
      </p:sp>
      <p:sp>
        <p:nvSpPr>
          <p:cNvPr id="25602" name="Rectangle 5"/>
          <p:cNvSpPr>
            <a:spLocks noGrp="1" noRot="1" noChangeArrowheads="1"/>
          </p:cNvSpPr>
          <p:nvPr>
            <p:ph type="body" idx="4294967295"/>
          </p:nvPr>
        </p:nvSpPr>
        <p:spPr/>
        <p:txBody>
          <a:bodyPr/>
          <a:lstStyle/>
          <a:p>
            <a:pPr marL="660400" indent="-660400"/>
            <a:r>
              <a:rPr lang="nl-BE" sz="2800" dirty="0" err="1" smtClean="0"/>
              <a:t>Exemple</a:t>
            </a:r>
            <a:r>
              <a:rPr lang="nl-BE" sz="2800" dirty="0" smtClean="0"/>
              <a:t> :</a:t>
            </a:r>
          </a:p>
          <a:p>
            <a:pPr marL="660400" indent="-660400">
              <a:buFont typeface="Arial" charset="0"/>
              <a:buNone/>
            </a:pPr>
            <a:r>
              <a:rPr lang="nl-BE" sz="2800" dirty="0" smtClean="0"/>
              <a:t>	</a:t>
            </a:r>
            <a:r>
              <a:rPr lang="nl-BE" sz="2800" dirty="0" err="1" smtClean="0"/>
              <a:t>Sur</a:t>
            </a:r>
            <a:r>
              <a:rPr lang="nl-BE" sz="2800" dirty="0" smtClean="0"/>
              <a:t> </a:t>
            </a:r>
            <a:r>
              <a:rPr lang="nl-BE" sz="2800" dirty="0" err="1" smtClean="0"/>
              <a:t>une</a:t>
            </a:r>
            <a:r>
              <a:rPr lang="nl-BE" sz="2800" dirty="0" smtClean="0"/>
              <a:t> carte à </a:t>
            </a:r>
            <a:r>
              <a:rPr lang="nl-BE" sz="2800" dirty="0" err="1" smtClean="0"/>
              <a:t>l’échelle</a:t>
            </a:r>
            <a:r>
              <a:rPr lang="nl-BE" sz="2800" dirty="0" smtClean="0"/>
              <a:t> 1</a:t>
            </a:r>
            <a:r>
              <a:rPr lang="nl-BE" sz="2800" dirty="0" smtClean="0">
                <a:sym typeface="Wingdings" pitchFamily="2" charset="2"/>
              </a:rPr>
              <a:t>:50000, </a:t>
            </a:r>
            <a:r>
              <a:rPr lang="nl-BE" sz="2800" dirty="0" err="1" smtClean="0">
                <a:sym typeface="Wingdings" pitchFamily="2" charset="2"/>
              </a:rPr>
              <a:t>vous</a:t>
            </a:r>
            <a:r>
              <a:rPr lang="nl-BE" sz="2800" dirty="0" smtClean="0">
                <a:sym typeface="Wingdings" pitchFamily="2" charset="2"/>
              </a:rPr>
              <a:t> </a:t>
            </a:r>
            <a:r>
              <a:rPr lang="nl-BE" sz="2800" dirty="0" err="1" smtClean="0">
                <a:sym typeface="Wingdings" pitchFamily="2" charset="2"/>
              </a:rPr>
              <a:t>mesurez</a:t>
            </a:r>
            <a:r>
              <a:rPr lang="nl-BE" sz="2800" dirty="0" smtClean="0">
                <a:sym typeface="Wingdings" pitchFamily="2" charset="2"/>
              </a:rPr>
              <a:t> 2cm </a:t>
            </a:r>
            <a:r>
              <a:rPr lang="nl-BE" sz="2800" dirty="0" err="1" smtClean="0">
                <a:sym typeface="Wingdings" pitchFamily="2" charset="2"/>
              </a:rPr>
              <a:t>entre</a:t>
            </a:r>
            <a:r>
              <a:rPr lang="nl-BE" sz="2800" dirty="0" smtClean="0">
                <a:sym typeface="Wingdings" pitchFamily="2" charset="2"/>
              </a:rPr>
              <a:t> 2 points.  </a:t>
            </a:r>
            <a:r>
              <a:rPr lang="nl-BE" sz="2800" dirty="0" err="1" smtClean="0">
                <a:sym typeface="Wingdings" pitchFamily="2" charset="2"/>
              </a:rPr>
              <a:t>Quelle</a:t>
            </a:r>
            <a:r>
              <a:rPr lang="nl-BE" sz="2800" dirty="0" smtClean="0">
                <a:sym typeface="Wingdings" pitchFamily="2" charset="2"/>
              </a:rPr>
              <a:t> </a:t>
            </a:r>
            <a:r>
              <a:rPr lang="nl-BE" sz="2800" dirty="0" err="1" smtClean="0">
                <a:sym typeface="Wingdings" pitchFamily="2" charset="2"/>
              </a:rPr>
              <a:t>est</a:t>
            </a:r>
            <a:r>
              <a:rPr lang="nl-BE" sz="2800" dirty="0" smtClean="0">
                <a:sym typeface="Wingdings" pitchFamily="2" charset="2"/>
              </a:rPr>
              <a:t> la </a:t>
            </a:r>
            <a:r>
              <a:rPr lang="nl-BE" sz="2800" dirty="0" err="1" smtClean="0">
                <a:sym typeface="Wingdings" pitchFamily="2" charset="2"/>
              </a:rPr>
              <a:t>distance</a:t>
            </a:r>
            <a:r>
              <a:rPr lang="nl-BE" sz="2800" dirty="0" smtClean="0">
                <a:sym typeface="Wingdings" pitchFamily="2" charset="2"/>
              </a:rPr>
              <a:t> </a:t>
            </a:r>
            <a:r>
              <a:rPr lang="nl-BE" sz="2800" dirty="0" err="1" smtClean="0">
                <a:sym typeface="Wingdings" pitchFamily="2" charset="2"/>
              </a:rPr>
              <a:t>réelle</a:t>
            </a:r>
            <a:r>
              <a:rPr lang="nl-BE" sz="2800" dirty="0" smtClean="0">
                <a:sym typeface="Wingdings" pitchFamily="2" charset="2"/>
              </a:rPr>
              <a:t>?</a:t>
            </a:r>
            <a:r>
              <a:rPr lang="nl-BE" sz="2800" dirty="0" smtClean="0"/>
              <a:t/>
            </a:r>
            <a:br>
              <a:rPr lang="nl-BE" sz="2800" dirty="0" smtClean="0"/>
            </a:br>
            <a:endParaRPr lang="nl-BE" sz="2800" dirty="0" smtClean="0"/>
          </a:p>
          <a:p>
            <a:pPr marL="660400" indent="-660400">
              <a:buFont typeface="Arial" charset="0"/>
              <a:buNone/>
            </a:pPr>
            <a:r>
              <a:rPr lang="nl-BE" sz="2800" dirty="0" smtClean="0">
                <a:sym typeface="Wingdings" pitchFamily="2" charset="2"/>
              </a:rPr>
              <a:t>D = d x E</a:t>
            </a:r>
          </a:p>
          <a:p>
            <a:pPr marL="660400" indent="-660400">
              <a:buFont typeface="Arial" charset="0"/>
              <a:buNone/>
            </a:pPr>
            <a:r>
              <a:rPr lang="nl-BE" sz="2800" dirty="0" smtClean="0"/>
              <a:t>d = 2cm       E = 500m</a:t>
            </a:r>
          </a:p>
          <a:p>
            <a:pPr marL="660400" indent="-660400">
              <a:buFont typeface="Arial" charset="0"/>
              <a:buNone/>
            </a:pPr>
            <a:r>
              <a:rPr lang="nl-BE" sz="2800" dirty="0" smtClean="0"/>
              <a:t>d x E = 2 x 500 = 1000m  </a:t>
            </a:r>
            <a:r>
              <a:rPr lang="nl-BE" sz="2800" dirty="0" smtClean="0">
                <a:sym typeface="Wingdings" pitchFamily="2" charset="2"/>
              </a:rPr>
              <a:t>  1Km</a:t>
            </a:r>
            <a:endParaRPr lang="nl-BE" sz="2800" dirty="0" smtClean="0"/>
          </a:p>
          <a:p>
            <a:pPr marL="660400" indent="-660400">
              <a:buFont typeface="Arial" charset="0"/>
              <a:buNone/>
            </a:pPr>
            <a:endParaRPr lang="nl-BE" sz="2800" dirty="0" smtClean="0"/>
          </a:p>
          <a:p>
            <a:pPr marL="1035050" lvl="1" indent="-577850">
              <a:buFont typeface="Arial" charset="0"/>
              <a:buNone/>
            </a:pPr>
            <a:r>
              <a:rPr lang="nl-BE" sz="2400" b="1" dirty="0" smtClean="0"/>
              <a:t>		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 txBox="1">
            <a:spLocks noGrp="1" noChangeArrowheads="1"/>
          </p:cNvSpPr>
          <p:nvPr/>
        </p:nvSpPr>
        <p:spPr bwMode="auto">
          <a:xfrm>
            <a:off x="7010400" y="6469063"/>
            <a:ext cx="2133600" cy="38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 eaLnBrk="0" hangingPunct="0"/>
            <a:fld id="{BBDCB05A-FD85-4837-B569-76061C8AEEF1}" type="slidenum">
              <a:rPr lang="en-US" sz="1400">
                <a:latin typeface="Times New Roman" pitchFamily="18" charset="0"/>
              </a:rPr>
              <a:pPr algn="r" eaLnBrk="0" hangingPunct="0"/>
              <a:t>18</a:t>
            </a:fld>
            <a:endParaRPr lang="en-US" sz="1400">
              <a:latin typeface="Times New Roman" pitchFamily="18" charset="0"/>
            </a:endParaRPr>
          </a:p>
        </p:txBody>
      </p:sp>
      <p:graphicFrame>
        <p:nvGraphicFramePr>
          <p:cNvPr id="196613" name="Group 5"/>
          <p:cNvGraphicFramePr>
            <a:graphicFrameLocks noGrp="1"/>
          </p:cNvGraphicFramePr>
          <p:nvPr/>
        </p:nvGraphicFramePr>
        <p:xfrm>
          <a:off x="317500" y="1628775"/>
          <a:ext cx="7731125" cy="4565653"/>
        </p:xfrm>
        <a:graphic>
          <a:graphicData uri="http://schemas.openxmlformats.org/drawingml/2006/table">
            <a:tbl>
              <a:tblPr/>
              <a:tblGrid>
                <a:gridCol w="1933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19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19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33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24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D</a:t>
                      </a:r>
                      <a:endParaRPr kumimoji="0" lang="nl-NL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d</a:t>
                      </a:r>
                      <a:endParaRPr kumimoji="0" lang="nl-NL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E</a:t>
                      </a:r>
                      <a:endParaRPr kumimoji="0" lang="nl-NL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24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1</a:t>
                      </a:r>
                      <a:endParaRPr kumimoji="0" lang="nl-NL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?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1 mm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50.000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24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2</a:t>
                      </a:r>
                      <a:endParaRPr kumimoji="0" lang="nl-NL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250 m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?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25.000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0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3</a:t>
                      </a:r>
                      <a:endParaRPr kumimoji="0" lang="nl-NL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150 m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1,5 cm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?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524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4</a:t>
                      </a:r>
                      <a:endParaRPr kumimoji="0" lang="nl-NL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?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2,5 cm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50.000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24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5</a:t>
                      </a:r>
                      <a:endParaRPr kumimoji="0" lang="nl-NL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937,5 m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3,75 cm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?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524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6</a:t>
                      </a:r>
                      <a:endParaRPr kumimoji="0" lang="nl-NL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?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1 dm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nl-BE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pitchFamily="34" charset="0"/>
                        </a:rPr>
                        <a:t>10.000</a:t>
                      </a:r>
                      <a:endParaRPr kumimoji="0" lang="nl-NL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96655" name="Text Box 47"/>
          <p:cNvSpPr txBox="1">
            <a:spLocks noChangeArrowheads="1"/>
          </p:cNvSpPr>
          <p:nvPr/>
        </p:nvSpPr>
        <p:spPr bwMode="auto">
          <a:xfrm>
            <a:off x="2511425" y="2349500"/>
            <a:ext cx="1395413" cy="519113"/>
          </a:xfrm>
          <a:prstGeom prst="rect">
            <a:avLst/>
          </a:prstGeom>
          <a:solidFill>
            <a:srgbClr val="000099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nl-BE" sz="2800">
                <a:solidFill>
                  <a:srgbClr val="FFFF00"/>
                </a:solidFill>
                <a:latin typeface="Arial Rounded MT Bold" pitchFamily="34" charset="0"/>
              </a:rPr>
              <a:t>50 m</a:t>
            </a:r>
            <a:endParaRPr lang="nl-NL" sz="2800">
              <a:solidFill>
                <a:srgbClr val="FFFF00"/>
              </a:solidFill>
              <a:latin typeface="Arial Rounded MT Bold" pitchFamily="34" charset="0"/>
            </a:endParaRPr>
          </a:p>
        </p:txBody>
      </p:sp>
      <p:sp>
        <p:nvSpPr>
          <p:cNvPr id="196656" name="Text Box 48"/>
          <p:cNvSpPr txBox="1">
            <a:spLocks noChangeArrowheads="1"/>
          </p:cNvSpPr>
          <p:nvPr/>
        </p:nvSpPr>
        <p:spPr bwMode="auto">
          <a:xfrm>
            <a:off x="4438650" y="2997200"/>
            <a:ext cx="1395413" cy="519113"/>
          </a:xfrm>
          <a:prstGeom prst="rect">
            <a:avLst/>
          </a:prstGeom>
          <a:solidFill>
            <a:srgbClr val="003399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nl-BE" sz="2800">
                <a:solidFill>
                  <a:srgbClr val="FFFF00"/>
                </a:solidFill>
                <a:latin typeface="Arial Rounded MT Bold" pitchFamily="34" charset="0"/>
              </a:rPr>
              <a:t>10 mm</a:t>
            </a:r>
            <a:endParaRPr lang="nl-NL" sz="2800">
              <a:solidFill>
                <a:srgbClr val="FFFF00"/>
              </a:solidFill>
              <a:latin typeface="Arial Rounded MT Bold" pitchFamily="34" charset="0"/>
            </a:endParaRPr>
          </a:p>
        </p:txBody>
      </p:sp>
      <p:sp>
        <p:nvSpPr>
          <p:cNvPr id="196657" name="Text Box 49"/>
          <p:cNvSpPr txBox="1">
            <a:spLocks noChangeArrowheads="1"/>
          </p:cNvSpPr>
          <p:nvPr/>
        </p:nvSpPr>
        <p:spPr bwMode="auto">
          <a:xfrm>
            <a:off x="6367463" y="3644900"/>
            <a:ext cx="1395412" cy="519113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nl-BE" sz="2800">
                <a:solidFill>
                  <a:srgbClr val="FFFF00"/>
                </a:solidFill>
                <a:latin typeface="Arial Rounded MT Bold" pitchFamily="34" charset="0"/>
              </a:rPr>
              <a:t>10.000</a:t>
            </a:r>
            <a:endParaRPr lang="nl-NL" sz="2800">
              <a:solidFill>
                <a:srgbClr val="FFFF00"/>
              </a:solidFill>
              <a:latin typeface="Arial Rounded MT Bold" pitchFamily="34" charset="0"/>
            </a:endParaRPr>
          </a:p>
        </p:txBody>
      </p:sp>
      <p:sp>
        <p:nvSpPr>
          <p:cNvPr id="196658" name="Text Box 50"/>
          <p:cNvSpPr txBox="1">
            <a:spLocks noChangeArrowheads="1"/>
          </p:cNvSpPr>
          <p:nvPr/>
        </p:nvSpPr>
        <p:spPr bwMode="auto">
          <a:xfrm>
            <a:off x="2578100" y="4292600"/>
            <a:ext cx="1562100" cy="519113"/>
          </a:xfrm>
          <a:prstGeom prst="rect">
            <a:avLst/>
          </a:prstGeom>
          <a:solidFill>
            <a:srgbClr val="0000CC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nl-BE" sz="2800">
                <a:solidFill>
                  <a:srgbClr val="FFFF00"/>
                </a:solidFill>
                <a:latin typeface="Arial Rounded MT Bold" pitchFamily="34" charset="0"/>
              </a:rPr>
              <a:t>1250 m</a:t>
            </a:r>
            <a:endParaRPr lang="nl-NL" sz="2800">
              <a:solidFill>
                <a:srgbClr val="FFFF00"/>
              </a:solidFill>
              <a:latin typeface="Arial Rounded MT Bold" pitchFamily="34" charset="0"/>
            </a:endParaRPr>
          </a:p>
        </p:txBody>
      </p:sp>
      <p:sp>
        <p:nvSpPr>
          <p:cNvPr id="196659" name="Text Box 51"/>
          <p:cNvSpPr txBox="1">
            <a:spLocks noChangeArrowheads="1"/>
          </p:cNvSpPr>
          <p:nvPr/>
        </p:nvSpPr>
        <p:spPr bwMode="auto">
          <a:xfrm>
            <a:off x="6299200" y="4941888"/>
            <a:ext cx="1395413" cy="519112"/>
          </a:xfrm>
          <a:prstGeom prst="rect">
            <a:avLst/>
          </a:prstGeom>
          <a:solidFill>
            <a:srgbClr val="0000FF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nl-BE" sz="2800">
                <a:solidFill>
                  <a:srgbClr val="FFFF00"/>
                </a:solidFill>
                <a:latin typeface="Arial Rounded MT Bold" pitchFamily="34" charset="0"/>
              </a:rPr>
              <a:t>25.000</a:t>
            </a:r>
            <a:endParaRPr lang="nl-NL" sz="2800">
              <a:solidFill>
                <a:srgbClr val="FFFF00"/>
              </a:solidFill>
              <a:latin typeface="Arial Rounded MT Bold" pitchFamily="34" charset="0"/>
            </a:endParaRPr>
          </a:p>
        </p:txBody>
      </p:sp>
      <p:sp>
        <p:nvSpPr>
          <p:cNvPr id="196660" name="Text Box 52"/>
          <p:cNvSpPr txBox="1">
            <a:spLocks noChangeArrowheads="1"/>
          </p:cNvSpPr>
          <p:nvPr/>
        </p:nvSpPr>
        <p:spPr bwMode="auto">
          <a:xfrm>
            <a:off x="2511425" y="5589588"/>
            <a:ext cx="1395413" cy="519112"/>
          </a:xfrm>
          <a:prstGeom prst="rect">
            <a:avLst/>
          </a:prstGeom>
          <a:solidFill>
            <a:srgbClr val="0000FF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20000"/>
              </a:spcBef>
              <a:buClr>
                <a:schemeClr val="hlink"/>
              </a:buClr>
              <a:buSzPct val="80000"/>
              <a:buFont typeface="Arial" charset="0"/>
              <a:buNone/>
            </a:pPr>
            <a:r>
              <a:rPr lang="nl-BE" sz="2800">
                <a:solidFill>
                  <a:srgbClr val="FFFF00"/>
                </a:solidFill>
                <a:latin typeface="Arial Rounded MT Bold" pitchFamily="34" charset="0"/>
              </a:rPr>
              <a:t>1 km</a:t>
            </a:r>
            <a:endParaRPr lang="nl-NL" sz="2800">
              <a:solidFill>
                <a:srgbClr val="FFFF00"/>
              </a:solidFill>
              <a:latin typeface="Arial Rounded MT Bold" pitchFamily="34" charset="0"/>
            </a:endParaRPr>
          </a:p>
        </p:txBody>
      </p:sp>
      <p:sp>
        <p:nvSpPr>
          <p:cNvPr id="26674" name="Rectangle 2"/>
          <p:cNvSpPr>
            <a:spLocks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/>
            <a:r>
              <a:rPr lang="fr-BE" sz="4400"/>
              <a:t>3. L’échelle</a:t>
            </a:r>
            <a:endParaRPr lang="en-US" sz="4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655" grpId="0" animBg="1"/>
      <p:bldP spid="196656" grpId="0" animBg="1"/>
      <p:bldP spid="196657" grpId="0" animBg="1"/>
      <p:bldP spid="196658" grpId="0" animBg="1"/>
      <p:bldP spid="196659" grpId="0" animBg="1"/>
      <p:bldP spid="19666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fr-BE" smtClean="0"/>
              <a:t>3. L’échelle</a:t>
            </a:r>
            <a:endParaRPr lang="en-US" smtClean="0"/>
          </a:p>
        </p:txBody>
      </p:sp>
      <p:sp>
        <p:nvSpPr>
          <p:cNvPr id="39939" name="Rectangle 5"/>
          <p:cNvSpPr>
            <a:spLocks noGrp="1" noRot="1" noChangeArrowheads="1"/>
          </p:cNvSpPr>
          <p:nvPr>
            <p:ph type="body" idx="4294967295"/>
          </p:nvPr>
        </p:nvSpPr>
        <p:spPr/>
        <p:txBody>
          <a:bodyPr/>
          <a:lstStyle/>
          <a:p>
            <a:pPr marL="660400" indent="-660400" eaLnBrk="1" hangingPunct="1">
              <a:lnSpc>
                <a:spcPct val="80000"/>
              </a:lnSpc>
              <a:buFontTx/>
              <a:buChar char="•"/>
              <a:defRPr/>
            </a:pPr>
            <a:r>
              <a:rPr lang="nl-NL" sz="2800" dirty="0" smtClean="0"/>
              <a:t>Echelle  1 / 10.000 	-&gt;  1 cm </a:t>
            </a:r>
            <a:r>
              <a:rPr lang="nl-NL" sz="2800" dirty="0" err="1" smtClean="0"/>
              <a:t>sur</a:t>
            </a:r>
            <a:r>
              <a:rPr lang="nl-NL" sz="2800" dirty="0" smtClean="0"/>
              <a:t> carte = 100 m en </a:t>
            </a:r>
            <a:r>
              <a:rPr lang="nl-NL" sz="2800" dirty="0" err="1" smtClean="0"/>
              <a:t>réalité</a:t>
            </a:r>
            <a:endParaRPr lang="nl-NL" sz="2800" dirty="0" smtClean="0"/>
          </a:p>
          <a:p>
            <a:pPr marL="660400" indent="-660400" eaLnBrk="1" hangingPunct="1">
              <a:lnSpc>
                <a:spcPct val="80000"/>
              </a:lnSpc>
              <a:buFontTx/>
              <a:buNone/>
              <a:defRPr/>
            </a:pPr>
            <a:r>
              <a:rPr lang="nl-NL" sz="2800" dirty="0" smtClean="0"/>
              <a:t>			--&gt;  1 carré de 10 </a:t>
            </a:r>
            <a:r>
              <a:rPr lang="nl-NL" sz="2800" dirty="0" err="1" smtClean="0"/>
              <a:t>sur</a:t>
            </a:r>
            <a:r>
              <a:rPr lang="nl-NL" sz="2800" dirty="0" smtClean="0"/>
              <a:t> 10 cm</a:t>
            </a:r>
          </a:p>
          <a:p>
            <a:pPr marL="660400" indent="-660400" eaLnBrk="1" hangingPunct="1">
              <a:lnSpc>
                <a:spcPct val="80000"/>
              </a:lnSpc>
              <a:buFontTx/>
              <a:buChar char="•"/>
              <a:defRPr/>
            </a:pPr>
            <a:endParaRPr lang="nl-NL" sz="2800" dirty="0" smtClean="0"/>
          </a:p>
          <a:p>
            <a:pPr marL="660400" indent="-660400" eaLnBrk="1" hangingPunct="1">
              <a:lnSpc>
                <a:spcPct val="80000"/>
              </a:lnSpc>
              <a:buFontTx/>
              <a:buChar char="•"/>
              <a:defRPr/>
            </a:pPr>
            <a:r>
              <a:rPr lang="nl-NL" sz="2800" dirty="0" smtClean="0"/>
              <a:t>Echelle 1 / 25.000	-&gt; 1 cm </a:t>
            </a:r>
            <a:r>
              <a:rPr lang="nl-NL" sz="2800" dirty="0" err="1" smtClean="0"/>
              <a:t>sur</a:t>
            </a:r>
            <a:r>
              <a:rPr lang="nl-NL" sz="2800" dirty="0" smtClean="0"/>
              <a:t> carte = 250 m en </a:t>
            </a:r>
            <a:r>
              <a:rPr lang="nl-NL" sz="2800" dirty="0" err="1" smtClean="0"/>
              <a:t>réalité</a:t>
            </a:r>
            <a:r>
              <a:rPr lang="nl-NL" sz="2800" dirty="0" smtClean="0"/>
              <a:t>	--&gt; 1 carré de 4 </a:t>
            </a:r>
            <a:r>
              <a:rPr lang="nl-NL" sz="2800" dirty="0" err="1" smtClean="0"/>
              <a:t>sur</a:t>
            </a:r>
            <a:r>
              <a:rPr lang="nl-NL" sz="2800" dirty="0" smtClean="0"/>
              <a:t> 4 cm</a:t>
            </a:r>
          </a:p>
          <a:p>
            <a:pPr marL="660400" indent="-660400" eaLnBrk="1" hangingPunct="1">
              <a:lnSpc>
                <a:spcPct val="80000"/>
              </a:lnSpc>
              <a:buFontTx/>
              <a:buChar char="•"/>
              <a:defRPr/>
            </a:pPr>
            <a:endParaRPr lang="nl-NL" sz="2800" dirty="0" smtClean="0"/>
          </a:p>
          <a:p>
            <a:pPr marL="660400" indent="-660400" eaLnBrk="1" hangingPunct="1">
              <a:lnSpc>
                <a:spcPct val="80000"/>
              </a:lnSpc>
              <a:buFontTx/>
              <a:buChar char="•"/>
              <a:defRPr/>
            </a:pPr>
            <a:r>
              <a:rPr lang="nl-NL" sz="2800" dirty="0" smtClean="0"/>
              <a:t>Echelle 1/ 50.000	-&gt; 1 cm </a:t>
            </a:r>
            <a:r>
              <a:rPr lang="nl-NL" sz="2800" dirty="0" err="1" smtClean="0"/>
              <a:t>sur</a:t>
            </a:r>
            <a:r>
              <a:rPr lang="nl-NL" sz="2800" dirty="0" smtClean="0"/>
              <a:t> carte = 500 m en </a:t>
            </a:r>
            <a:r>
              <a:rPr lang="nl-NL" sz="2800" dirty="0" err="1" smtClean="0"/>
              <a:t>réalité</a:t>
            </a:r>
            <a:endParaRPr lang="nl-NL" sz="2800" dirty="0" smtClean="0"/>
          </a:p>
          <a:p>
            <a:pPr marL="660400" indent="-660400" eaLnBrk="1" hangingPunct="1">
              <a:lnSpc>
                <a:spcPct val="80000"/>
              </a:lnSpc>
              <a:buFontTx/>
              <a:buNone/>
              <a:defRPr/>
            </a:pPr>
            <a:r>
              <a:rPr lang="nl-NL" sz="2800" dirty="0" smtClean="0"/>
              <a:t>			--&gt; 1 carré de 2 </a:t>
            </a:r>
            <a:r>
              <a:rPr lang="nl-NL" sz="2800" dirty="0" err="1" smtClean="0"/>
              <a:t>sur</a:t>
            </a:r>
            <a:r>
              <a:rPr lang="nl-NL" sz="2800" dirty="0" smtClean="0"/>
              <a:t> 2 cm</a:t>
            </a:r>
          </a:p>
          <a:p>
            <a:pPr marL="0" indent="0" eaLnBrk="1" hangingPunct="1">
              <a:lnSpc>
                <a:spcPct val="80000"/>
              </a:lnSpc>
              <a:buFont typeface="Arial" charset="0"/>
              <a:buNone/>
              <a:defRPr/>
            </a:pPr>
            <a:endParaRPr lang="en-US" sz="28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6"/>
          <p:cNvSpPr txBox="1">
            <a:spLocks noGrp="1" noChangeArrowheads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6D903236-6345-4A62-936C-F58E4E78D075}" type="slidenum">
              <a:rPr lang="en-US" sz="1400">
                <a:latin typeface="Arial" charset="0"/>
              </a:rPr>
              <a:pPr algn="r"/>
              <a:t>2</a:t>
            </a:fld>
            <a:endParaRPr lang="en-US" sz="1400">
              <a:latin typeface="Arial" charset="0"/>
            </a:endParaRPr>
          </a:p>
        </p:txBody>
      </p:sp>
      <p:sp>
        <p:nvSpPr>
          <p:cNvPr id="15362" name="Slide Number Placeholder 5"/>
          <p:cNvSpPr txBox="1">
            <a:spLocks noGrp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E830014D-185C-4AE8-8131-F69C2F9219FD}" type="slidenum">
              <a:rPr lang="en-US" sz="1400">
                <a:latin typeface="Arial" charset="0"/>
              </a:rPr>
              <a:pPr algn="r"/>
              <a:t>2</a:t>
            </a:fld>
            <a:endParaRPr lang="en-US" sz="1400">
              <a:latin typeface="Arial" charset="0"/>
            </a:endParaRP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fr-BE" smtClean="0"/>
              <a:t>Objectifs </a:t>
            </a:r>
            <a:endParaRPr lang="en-US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3234093"/>
              </p:ext>
            </p:extLst>
          </p:nvPr>
        </p:nvGraphicFramePr>
        <p:xfrm>
          <a:off x="323528" y="1417638"/>
          <a:ext cx="8640959" cy="5166559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{5940675A-B579-460E-94D1-54222C63F5DA}</a:tableStyleId>
              </a:tblPr>
              <a:tblGrid>
                <a:gridCol w="818704">
                  <a:extLst>
                    <a:ext uri="{9D8B030D-6E8A-4147-A177-3AD203B41FA5}">
                      <a16:colId xmlns:a16="http://schemas.microsoft.com/office/drawing/2014/main" val="1770253954"/>
                    </a:ext>
                  </a:extLst>
                </a:gridCol>
                <a:gridCol w="2692624">
                  <a:extLst>
                    <a:ext uri="{9D8B030D-6E8A-4147-A177-3AD203B41FA5}">
                      <a16:colId xmlns:a16="http://schemas.microsoft.com/office/drawing/2014/main" val="396929555"/>
                    </a:ext>
                  </a:extLst>
                </a:gridCol>
                <a:gridCol w="2874558">
                  <a:extLst>
                    <a:ext uri="{9D8B030D-6E8A-4147-A177-3AD203B41FA5}">
                      <a16:colId xmlns:a16="http://schemas.microsoft.com/office/drawing/2014/main" val="4036175242"/>
                    </a:ext>
                  </a:extLst>
                </a:gridCol>
                <a:gridCol w="2255073">
                  <a:extLst>
                    <a:ext uri="{9D8B030D-6E8A-4147-A177-3AD203B41FA5}">
                      <a16:colId xmlns:a16="http://schemas.microsoft.com/office/drawing/2014/main" val="1968476926"/>
                    </a:ext>
                  </a:extLst>
                </a:gridCol>
              </a:tblGrid>
              <a:tr h="683067">
                <a:tc>
                  <a:txBody>
                    <a:bodyPr/>
                    <a:lstStyle/>
                    <a:p>
                      <a:pPr marR="182245"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800" b="1" dirty="0" err="1">
                          <a:effectLst/>
                        </a:rPr>
                        <a:t>Obj</a:t>
                      </a:r>
                      <a:endParaRPr lang="fr-BE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800" b="1" dirty="0">
                          <a:effectLst/>
                        </a:rPr>
                        <a:t>Contenu/Comportement ou performance</a:t>
                      </a:r>
                      <a:endParaRPr lang="fr-BE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800" b="1" dirty="0">
                          <a:effectLst/>
                        </a:rPr>
                        <a:t>Conditions de réalisation</a:t>
                      </a:r>
                      <a:endParaRPr lang="fr-BE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800" b="1" dirty="0">
                          <a:effectLst/>
                        </a:rPr>
                        <a:t>Normes ou critères de performance</a:t>
                      </a:r>
                      <a:endParaRPr lang="fr-BE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2051256"/>
                  </a:ext>
                </a:extLst>
              </a:tr>
              <a:tr h="745877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1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Pouvoir énumérer les types de cartes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-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-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500053"/>
                  </a:ext>
                </a:extLst>
              </a:tr>
              <a:tr h="141324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600">
                          <a:effectLst/>
                        </a:rPr>
                        <a:t>2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Pouvoir décrire les données de base d’une carte militaire d’état-major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A l’aide d’une carte militaire d’état-major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Les données d’identification sur la carte</a:t>
                      </a:r>
                      <a:endParaRPr lang="fr-BE" sz="2000" dirty="0">
                        <a:effectLst/>
                      </a:endParaRPr>
                    </a:p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Les signes conventionnels, couleurs et abréviations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063289"/>
                  </a:ext>
                </a:extLst>
              </a:tr>
              <a:tr h="125621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600">
                          <a:effectLst/>
                        </a:rPr>
                        <a:t>3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Pouvoir utiliser l’échelle graphique et numérique pour déterminer la distance entre deux points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A l’aide d’une carte militaire d’état-major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-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741806"/>
                  </a:ext>
                </a:extLst>
              </a:tr>
              <a:tr h="94216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600">
                          <a:effectLst/>
                        </a:rPr>
                        <a:t>4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Pouvoir décrire le relief d’un terrain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A l’aide des renseignements se trouvant sur la carte militaire d’état-major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-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588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574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fr-BE" smtClean="0"/>
              <a:t>3. L’échelle</a:t>
            </a:r>
            <a:endParaRPr lang="en-US" smtClean="0"/>
          </a:p>
        </p:txBody>
      </p:sp>
      <p:sp>
        <p:nvSpPr>
          <p:cNvPr id="29698" name="Rectangle 5"/>
          <p:cNvSpPr>
            <a:spLocks noGrp="1" noRot="1" noChangeArrowheads="1"/>
          </p:cNvSpPr>
          <p:nvPr>
            <p:ph type="body" idx="4294967295"/>
          </p:nvPr>
        </p:nvSpPr>
        <p:spPr/>
        <p:txBody>
          <a:bodyPr/>
          <a:lstStyle/>
          <a:p>
            <a:pPr marL="660400" indent="-660400">
              <a:lnSpc>
                <a:spcPct val="80000"/>
              </a:lnSpc>
            </a:pPr>
            <a:r>
              <a:rPr lang="nl-BE" sz="2800" dirty="0" smtClean="0"/>
              <a:t>Echelle </a:t>
            </a:r>
            <a:r>
              <a:rPr lang="nl-BE" sz="2800" dirty="0" err="1" smtClean="0"/>
              <a:t>graphique</a:t>
            </a:r>
            <a:endParaRPr lang="nl-BE" sz="2800" dirty="0" smtClean="0"/>
          </a:p>
          <a:p>
            <a:pPr marL="1035050" lvl="1" indent="-577850">
              <a:lnSpc>
                <a:spcPct val="80000"/>
              </a:lnSpc>
            </a:pPr>
            <a:r>
              <a:rPr lang="nl-BE" dirty="0" smtClean="0"/>
              <a:t>Echelle </a:t>
            </a:r>
            <a:r>
              <a:rPr lang="nl-BE" dirty="0" err="1" smtClean="0"/>
              <a:t>métrique</a:t>
            </a:r>
            <a:endParaRPr lang="nl-BE" dirty="0" smtClean="0"/>
          </a:p>
          <a:p>
            <a:pPr marL="1409700" lvl="2" indent="-495300">
              <a:lnSpc>
                <a:spcPct val="80000"/>
              </a:lnSpc>
            </a:pPr>
            <a:r>
              <a:rPr lang="nl-BE" sz="2800" dirty="0" err="1" smtClean="0"/>
              <a:t>Mesurer</a:t>
            </a:r>
            <a:r>
              <a:rPr lang="nl-BE" sz="2800" dirty="0" smtClean="0"/>
              <a:t> la </a:t>
            </a:r>
            <a:r>
              <a:rPr lang="nl-BE" sz="2800" dirty="0" err="1" smtClean="0"/>
              <a:t>distance</a:t>
            </a:r>
            <a:r>
              <a:rPr lang="nl-BE" sz="2800" dirty="0" smtClean="0"/>
              <a:t> </a:t>
            </a:r>
            <a:r>
              <a:rPr lang="nl-BE" sz="2800" dirty="0" err="1" smtClean="0"/>
              <a:t>sur</a:t>
            </a:r>
            <a:r>
              <a:rPr lang="nl-BE" sz="2800" dirty="0" smtClean="0"/>
              <a:t> carte sans </a:t>
            </a:r>
            <a:r>
              <a:rPr lang="nl-BE" sz="2800" dirty="0" err="1" smtClean="0"/>
              <a:t>devoir</a:t>
            </a:r>
            <a:r>
              <a:rPr lang="nl-BE" sz="2800" dirty="0" smtClean="0"/>
              <a:t> </a:t>
            </a:r>
            <a:r>
              <a:rPr lang="nl-BE" sz="2800" dirty="0" err="1" smtClean="0"/>
              <a:t>calculer</a:t>
            </a:r>
            <a:endParaRPr lang="nl-BE" sz="2800" dirty="0" smtClean="0"/>
          </a:p>
          <a:p>
            <a:pPr marL="1035050" lvl="1" indent="-577850">
              <a:lnSpc>
                <a:spcPct val="80000"/>
              </a:lnSpc>
            </a:pPr>
            <a:r>
              <a:rPr lang="nl-BE" dirty="0" smtClean="0"/>
              <a:t>Méthode de </a:t>
            </a:r>
            <a:r>
              <a:rPr lang="nl-BE" dirty="0" err="1" smtClean="0"/>
              <a:t>travail</a:t>
            </a:r>
            <a:endParaRPr lang="nl-BE" dirty="0" smtClean="0"/>
          </a:p>
          <a:p>
            <a:pPr marL="1409700" lvl="2" indent="-495300">
              <a:lnSpc>
                <a:spcPct val="80000"/>
              </a:lnSpc>
            </a:pPr>
            <a:r>
              <a:rPr lang="nl-BE" sz="2800" dirty="0" err="1" smtClean="0"/>
              <a:t>Mesurer</a:t>
            </a:r>
            <a:r>
              <a:rPr lang="nl-BE" sz="2800" dirty="0" smtClean="0"/>
              <a:t> la </a:t>
            </a:r>
            <a:r>
              <a:rPr lang="nl-BE" sz="2800" dirty="0" err="1" smtClean="0"/>
              <a:t>distance</a:t>
            </a:r>
            <a:r>
              <a:rPr lang="nl-BE" sz="2800" dirty="0" smtClean="0"/>
              <a:t> </a:t>
            </a:r>
            <a:r>
              <a:rPr lang="nl-BE" sz="2800" dirty="0" err="1" smtClean="0"/>
              <a:t>sur</a:t>
            </a:r>
            <a:r>
              <a:rPr lang="nl-BE" sz="2800" dirty="0" smtClean="0"/>
              <a:t> carte</a:t>
            </a:r>
          </a:p>
          <a:p>
            <a:pPr marL="1409700" lvl="2" indent="-495300">
              <a:lnSpc>
                <a:spcPct val="80000"/>
              </a:lnSpc>
            </a:pPr>
            <a:r>
              <a:rPr lang="nl-BE" sz="2800" dirty="0" err="1" smtClean="0"/>
              <a:t>Rapporter</a:t>
            </a:r>
            <a:r>
              <a:rPr lang="nl-BE" sz="2800" dirty="0" smtClean="0"/>
              <a:t> la </a:t>
            </a:r>
            <a:r>
              <a:rPr lang="nl-BE" sz="2800" dirty="0" err="1" smtClean="0"/>
              <a:t>distance</a:t>
            </a:r>
            <a:r>
              <a:rPr lang="nl-BE" sz="2800" dirty="0" smtClean="0"/>
              <a:t> </a:t>
            </a:r>
            <a:r>
              <a:rPr lang="nl-BE" sz="2800" dirty="0" err="1" smtClean="0"/>
              <a:t>sur</a:t>
            </a:r>
            <a:r>
              <a:rPr lang="nl-BE" sz="2800" dirty="0" smtClean="0"/>
              <a:t> </a:t>
            </a:r>
            <a:r>
              <a:rPr lang="nl-BE" sz="2800" dirty="0" err="1" smtClean="0"/>
              <a:t>l’échelle</a:t>
            </a:r>
            <a:r>
              <a:rPr lang="nl-BE" sz="2800" dirty="0" smtClean="0"/>
              <a:t> </a:t>
            </a:r>
            <a:r>
              <a:rPr lang="nl-BE" sz="2800" dirty="0" err="1" smtClean="0"/>
              <a:t>graphique</a:t>
            </a:r>
            <a:endParaRPr lang="nl-BE" sz="2800" dirty="0" smtClean="0"/>
          </a:p>
          <a:p>
            <a:pPr marL="1409700" lvl="2" indent="-495300">
              <a:lnSpc>
                <a:spcPct val="80000"/>
              </a:lnSpc>
            </a:pPr>
            <a:r>
              <a:rPr lang="nl-BE" sz="2800" dirty="0" smtClean="0"/>
              <a:t>Lire la </a:t>
            </a:r>
            <a:r>
              <a:rPr lang="nl-BE" sz="2800" dirty="0" err="1" smtClean="0"/>
              <a:t>distance</a:t>
            </a:r>
            <a:r>
              <a:rPr lang="nl-BE" sz="2800" dirty="0" smtClean="0"/>
              <a:t> en </a:t>
            </a:r>
            <a:r>
              <a:rPr lang="nl-BE" sz="2800" dirty="0" err="1" smtClean="0"/>
              <a:t>mètre</a:t>
            </a:r>
            <a:endParaRPr lang="nl-BE" sz="2800" dirty="0" smtClean="0"/>
          </a:p>
          <a:p>
            <a:pPr marL="660400" indent="-660400">
              <a:lnSpc>
                <a:spcPct val="80000"/>
              </a:lnSpc>
              <a:buFont typeface="Arial" charset="0"/>
              <a:buNone/>
            </a:pPr>
            <a:endParaRPr lang="nl-BE" sz="2800" dirty="0" smtClean="0"/>
          </a:p>
          <a:p>
            <a:pPr marL="1035050" lvl="1" indent="-577850">
              <a:lnSpc>
                <a:spcPct val="80000"/>
              </a:lnSpc>
              <a:buFont typeface="Arial" charset="0"/>
              <a:buNone/>
            </a:pPr>
            <a:r>
              <a:rPr lang="nl-BE" dirty="0" smtClean="0"/>
              <a:t>		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7"/>
          <p:cNvSpPr txBox="1">
            <a:spLocks noGrp="1" noChangeArrowheads="1"/>
          </p:cNvSpPr>
          <p:nvPr/>
        </p:nvSpPr>
        <p:spPr bwMode="auto">
          <a:xfrm>
            <a:off x="7010400" y="6469063"/>
            <a:ext cx="2133600" cy="388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 eaLnBrk="0" hangingPunct="0"/>
            <a:fld id="{BBCF0FC1-0E58-45F7-A992-A85C76EF8BB8}" type="slidenum">
              <a:rPr lang="en-US" sz="1400">
                <a:latin typeface="Times New Roman" pitchFamily="18" charset="0"/>
              </a:rPr>
              <a:pPr algn="r" eaLnBrk="0" hangingPunct="0"/>
              <a:t>21</a:t>
            </a:fld>
            <a:endParaRPr lang="en-US" sz="1400">
              <a:latin typeface="Times New Roman" pitchFamily="18" charset="0"/>
            </a:endParaRPr>
          </a:p>
        </p:txBody>
      </p:sp>
      <p:grpSp>
        <p:nvGrpSpPr>
          <p:cNvPr id="30722" name="Group 5"/>
          <p:cNvGrpSpPr>
            <a:grpSpLocks/>
          </p:cNvGrpSpPr>
          <p:nvPr/>
        </p:nvGrpSpPr>
        <p:grpSpPr bwMode="auto">
          <a:xfrm>
            <a:off x="622363" y="2133600"/>
            <a:ext cx="7207187" cy="1676400"/>
            <a:chOff x="324" y="1440"/>
            <a:chExt cx="4620" cy="1056"/>
          </a:xfrm>
        </p:grpSpPr>
        <p:grpSp>
          <p:nvGrpSpPr>
            <p:cNvPr id="30730" name="Group 6"/>
            <p:cNvGrpSpPr>
              <a:grpSpLocks/>
            </p:cNvGrpSpPr>
            <p:nvPr/>
          </p:nvGrpSpPr>
          <p:grpSpPr bwMode="auto">
            <a:xfrm>
              <a:off x="624" y="2112"/>
              <a:ext cx="4320" cy="384"/>
              <a:chOff x="432" y="1248"/>
              <a:chExt cx="4320" cy="384"/>
            </a:xfrm>
          </p:grpSpPr>
          <p:sp>
            <p:nvSpPr>
              <p:cNvPr id="30739" name="Rectangle 7"/>
              <p:cNvSpPr>
                <a:spLocks noChangeArrowheads="1"/>
              </p:cNvSpPr>
              <p:nvPr/>
            </p:nvSpPr>
            <p:spPr bwMode="auto">
              <a:xfrm>
                <a:off x="1296" y="1248"/>
                <a:ext cx="144" cy="38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  <p:sp>
            <p:nvSpPr>
              <p:cNvPr id="30740" name="Rectangle 8"/>
              <p:cNvSpPr>
                <a:spLocks noChangeArrowheads="1"/>
              </p:cNvSpPr>
              <p:nvPr/>
            </p:nvSpPr>
            <p:spPr bwMode="auto">
              <a:xfrm>
                <a:off x="432" y="1248"/>
                <a:ext cx="144" cy="38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  <p:sp>
            <p:nvSpPr>
              <p:cNvPr id="30741" name="Rectangle 9"/>
              <p:cNvSpPr>
                <a:spLocks noChangeArrowheads="1"/>
              </p:cNvSpPr>
              <p:nvPr/>
            </p:nvSpPr>
            <p:spPr bwMode="auto">
              <a:xfrm>
                <a:off x="576" y="1248"/>
                <a:ext cx="144" cy="38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  <p:sp>
            <p:nvSpPr>
              <p:cNvPr id="30742" name="Rectangle 10"/>
              <p:cNvSpPr>
                <a:spLocks noChangeArrowheads="1"/>
              </p:cNvSpPr>
              <p:nvPr/>
            </p:nvSpPr>
            <p:spPr bwMode="auto">
              <a:xfrm>
                <a:off x="720" y="1248"/>
                <a:ext cx="144" cy="38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  <p:sp>
            <p:nvSpPr>
              <p:cNvPr id="30743" name="Rectangle 11"/>
              <p:cNvSpPr>
                <a:spLocks noChangeArrowheads="1"/>
              </p:cNvSpPr>
              <p:nvPr/>
            </p:nvSpPr>
            <p:spPr bwMode="auto">
              <a:xfrm>
                <a:off x="864" y="1248"/>
                <a:ext cx="144" cy="38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  <p:sp>
            <p:nvSpPr>
              <p:cNvPr id="30744" name="Rectangle 12"/>
              <p:cNvSpPr>
                <a:spLocks noChangeArrowheads="1"/>
              </p:cNvSpPr>
              <p:nvPr/>
            </p:nvSpPr>
            <p:spPr bwMode="auto">
              <a:xfrm>
                <a:off x="1008" y="1248"/>
                <a:ext cx="144" cy="38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  <p:sp>
            <p:nvSpPr>
              <p:cNvPr id="30745" name="Rectangle 13"/>
              <p:cNvSpPr>
                <a:spLocks noChangeArrowheads="1"/>
              </p:cNvSpPr>
              <p:nvPr/>
            </p:nvSpPr>
            <p:spPr bwMode="auto">
              <a:xfrm>
                <a:off x="1152" y="1248"/>
                <a:ext cx="144" cy="38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  <p:sp>
            <p:nvSpPr>
              <p:cNvPr id="30746" name="Rectangle 14"/>
              <p:cNvSpPr>
                <a:spLocks noChangeArrowheads="1"/>
              </p:cNvSpPr>
              <p:nvPr/>
            </p:nvSpPr>
            <p:spPr bwMode="auto">
              <a:xfrm>
                <a:off x="1872" y="1248"/>
                <a:ext cx="1440" cy="38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  <p:sp>
            <p:nvSpPr>
              <p:cNvPr id="30747" name="Rectangle 15"/>
              <p:cNvSpPr>
                <a:spLocks noChangeArrowheads="1"/>
              </p:cNvSpPr>
              <p:nvPr/>
            </p:nvSpPr>
            <p:spPr bwMode="auto">
              <a:xfrm>
                <a:off x="1728" y="1248"/>
                <a:ext cx="144" cy="38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  <p:sp>
            <p:nvSpPr>
              <p:cNvPr id="30748" name="Rectangle 16"/>
              <p:cNvSpPr>
                <a:spLocks noChangeArrowheads="1"/>
              </p:cNvSpPr>
              <p:nvPr/>
            </p:nvSpPr>
            <p:spPr bwMode="auto">
              <a:xfrm>
                <a:off x="1584" y="1248"/>
                <a:ext cx="144" cy="384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  <p:sp>
            <p:nvSpPr>
              <p:cNvPr id="30749" name="Rectangle 17"/>
              <p:cNvSpPr>
                <a:spLocks noChangeArrowheads="1"/>
              </p:cNvSpPr>
              <p:nvPr/>
            </p:nvSpPr>
            <p:spPr bwMode="auto">
              <a:xfrm>
                <a:off x="1440" y="1248"/>
                <a:ext cx="144" cy="384"/>
              </a:xfrm>
              <a:prstGeom prst="rect">
                <a:avLst/>
              </a:prstGeom>
              <a:solidFill>
                <a:schemeClr val="tx1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  <p:sp>
            <p:nvSpPr>
              <p:cNvPr id="30750" name="Rectangle 18"/>
              <p:cNvSpPr>
                <a:spLocks noChangeArrowheads="1"/>
              </p:cNvSpPr>
              <p:nvPr/>
            </p:nvSpPr>
            <p:spPr bwMode="auto">
              <a:xfrm>
                <a:off x="3312" y="1248"/>
                <a:ext cx="1440" cy="384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>
                  <a:latin typeface="Arial" charset="0"/>
                </a:endParaRPr>
              </a:p>
            </p:txBody>
          </p:sp>
        </p:grpSp>
        <p:sp>
          <p:nvSpPr>
            <p:cNvPr id="30731" name="Text Box 19"/>
            <p:cNvSpPr txBox="1">
              <a:spLocks noChangeArrowheads="1"/>
            </p:cNvSpPr>
            <p:nvPr/>
          </p:nvSpPr>
          <p:spPr bwMode="auto">
            <a:xfrm>
              <a:off x="324" y="1440"/>
              <a:ext cx="600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fr-BE" sz="2400" dirty="0">
                  <a:latin typeface="Comic Sans MS" pitchFamily="66" charset="0"/>
                </a:rPr>
                <a:t>1000</a:t>
              </a:r>
              <a:endParaRPr lang="nl-NL" sz="2400" dirty="0">
                <a:latin typeface="Comic Sans MS" pitchFamily="66" charset="0"/>
              </a:endParaRPr>
            </a:p>
          </p:txBody>
        </p:sp>
        <p:sp>
          <p:nvSpPr>
            <p:cNvPr id="30732" name="Text Box 20"/>
            <p:cNvSpPr txBox="1">
              <a:spLocks noChangeArrowheads="1"/>
            </p:cNvSpPr>
            <p:nvPr/>
          </p:nvSpPr>
          <p:spPr bwMode="auto">
            <a:xfrm>
              <a:off x="1080" y="1440"/>
              <a:ext cx="528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fr-BE" sz="2400">
                  <a:latin typeface="Comic Sans MS" pitchFamily="66" charset="0"/>
                </a:rPr>
                <a:t>500</a:t>
              </a:r>
              <a:endParaRPr lang="nl-NL" sz="2400">
                <a:latin typeface="Comic Sans MS" pitchFamily="66" charset="0"/>
              </a:endParaRPr>
            </a:p>
          </p:txBody>
        </p:sp>
        <p:sp>
          <p:nvSpPr>
            <p:cNvPr id="30733" name="Text Box 21"/>
            <p:cNvSpPr txBox="1">
              <a:spLocks noChangeArrowheads="1"/>
            </p:cNvSpPr>
            <p:nvPr/>
          </p:nvSpPr>
          <p:spPr bwMode="auto">
            <a:xfrm>
              <a:off x="1800" y="1440"/>
              <a:ext cx="528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fr-BE" sz="2400">
                  <a:latin typeface="Comic Sans MS" pitchFamily="66" charset="0"/>
                </a:rPr>
                <a:t>0</a:t>
              </a:r>
              <a:endParaRPr lang="nl-NL" sz="2400">
                <a:latin typeface="Comic Sans MS" pitchFamily="66" charset="0"/>
              </a:endParaRPr>
            </a:p>
          </p:txBody>
        </p:sp>
        <p:sp>
          <p:nvSpPr>
            <p:cNvPr id="30734" name="Text Box 22"/>
            <p:cNvSpPr txBox="1">
              <a:spLocks noChangeArrowheads="1"/>
            </p:cNvSpPr>
            <p:nvPr/>
          </p:nvSpPr>
          <p:spPr bwMode="auto">
            <a:xfrm>
              <a:off x="3201" y="1440"/>
              <a:ext cx="607" cy="29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fr-BE" sz="2400">
                  <a:latin typeface="Comic Sans MS" pitchFamily="66" charset="0"/>
                </a:rPr>
                <a:t>1000</a:t>
              </a:r>
              <a:endParaRPr lang="nl-NL" sz="2400">
                <a:latin typeface="Comic Sans MS" pitchFamily="66" charset="0"/>
              </a:endParaRPr>
            </a:p>
          </p:txBody>
        </p:sp>
        <p:sp>
          <p:nvSpPr>
            <p:cNvPr id="30735" name="Line 23"/>
            <p:cNvSpPr>
              <a:spLocks noChangeShapeType="1"/>
            </p:cNvSpPr>
            <p:nvPr/>
          </p:nvSpPr>
          <p:spPr bwMode="auto">
            <a:xfrm>
              <a:off x="624" y="1776"/>
              <a:ext cx="0" cy="3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736" name="Line 24"/>
            <p:cNvSpPr>
              <a:spLocks noChangeShapeType="1"/>
            </p:cNvSpPr>
            <p:nvPr/>
          </p:nvSpPr>
          <p:spPr bwMode="auto">
            <a:xfrm>
              <a:off x="1344" y="1776"/>
              <a:ext cx="0" cy="3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737" name="Line 25"/>
            <p:cNvSpPr>
              <a:spLocks noChangeShapeType="1"/>
            </p:cNvSpPr>
            <p:nvPr/>
          </p:nvSpPr>
          <p:spPr bwMode="auto">
            <a:xfrm>
              <a:off x="2064" y="1776"/>
              <a:ext cx="0" cy="3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738" name="Line 26"/>
            <p:cNvSpPr>
              <a:spLocks noChangeShapeType="1"/>
            </p:cNvSpPr>
            <p:nvPr/>
          </p:nvSpPr>
          <p:spPr bwMode="auto">
            <a:xfrm>
              <a:off x="3504" y="1776"/>
              <a:ext cx="0" cy="336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0723" name="Group 27"/>
          <p:cNvGrpSpPr>
            <a:grpSpLocks/>
          </p:cNvGrpSpPr>
          <p:nvPr/>
        </p:nvGrpSpPr>
        <p:grpSpPr bwMode="auto">
          <a:xfrm>
            <a:off x="2213560" y="4148930"/>
            <a:ext cx="3369594" cy="1668463"/>
            <a:chOff x="1344" y="2592"/>
            <a:chExt cx="2160" cy="1051"/>
          </a:xfrm>
        </p:grpSpPr>
        <p:grpSp>
          <p:nvGrpSpPr>
            <p:cNvPr id="30725" name="Group 28"/>
            <p:cNvGrpSpPr>
              <a:grpSpLocks/>
            </p:cNvGrpSpPr>
            <p:nvPr/>
          </p:nvGrpSpPr>
          <p:grpSpPr bwMode="auto">
            <a:xfrm>
              <a:off x="1344" y="2592"/>
              <a:ext cx="2160" cy="528"/>
              <a:chOff x="1344" y="2592"/>
              <a:chExt cx="2160" cy="528"/>
            </a:xfrm>
          </p:grpSpPr>
          <p:sp>
            <p:nvSpPr>
              <p:cNvPr id="30727" name="Line 29"/>
              <p:cNvSpPr>
                <a:spLocks noChangeShapeType="1"/>
              </p:cNvSpPr>
              <p:nvPr/>
            </p:nvSpPr>
            <p:spPr bwMode="auto">
              <a:xfrm flipH="1">
                <a:off x="1344" y="2592"/>
                <a:ext cx="0" cy="528"/>
              </a:xfrm>
              <a:prstGeom prst="line">
                <a:avLst/>
              </a:prstGeom>
              <a:noFill/>
              <a:ln w="57150">
                <a:solidFill>
                  <a:schemeClr val="tx1"/>
                </a:solidFill>
                <a:prstDash val="sysDot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728" name="Line 30"/>
              <p:cNvSpPr>
                <a:spLocks noChangeShapeType="1"/>
              </p:cNvSpPr>
              <p:nvPr/>
            </p:nvSpPr>
            <p:spPr bwMode="auto">
              <a:xfrm flipH="1">
                <a:off x="3504" y="2592"/>
                <a:ext cx="0" cy="528"/>
              </a:xfrm>
              <a:prstGeom prst="line">
                <a:avLst/>
              </a:prstGeom>
              <a:noFill/>
              <a:ln w="57150">
                <a:solidFill>
                  <a:schemeClr val="tx1"/>
                </a:solidFill>
                <a:prstDash val="sysDot"/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30729" name="Line 31"/>
              <p:cNvSpPr>
                <a:spLocks noChangeShapeType="1"/>
              </p:cNvSpPr>
              <p:nvPr/>
            </p:nvSpPr>
            <p:spPr bwMode="auto">
              <a:xfrm>
                <a:off x="1392" y="2976"/>
                <a:ext cx="2064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 type="triangle" w="med" len="med"/>
                <a:tailEnd type="triangl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30726" name="Text Box 32"/>
            <p:cNvSpPr txBox="1">
              <a:spLocks noChangeArrowheads="1"/>
            </p:cNvSpPr>
            <p:nvPr/>
          </p:nvSpPr>
          <p:spPr bwMode="auto">
            <a:xfrm>
              <a:off x="1824" y="3120"/>
              <a:ext cx="1200" cy="523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fr-BE" sz="2400">
                  <a:latin typeface="Comic Sans MS" pitchFamily="66" charset="0"/>
                </a:rPr>
                <a:t>1500 mètres</a:t>
              </a:r>
              <a:endParaRPr lang="nl-NL" sz="2400">
                <a:latin typeface="Comic Sans MS" pitchFamily="66" charset="0"/>
              </a:endParaRPr>
            </a:p>
          </p:txBody>
        </p:sp>
      </p:grpSp>
      <p:sp>
        <p:nvSpPr>
          <p:cNvPr id="30724" name="Rectangle 2"/>
          <p:cNvSpPr>
            <a:spLocks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 eaLnBrk="0" hangingPunct="0"/>
            <a:r>
              <a:rPr lang="fr-BE" sz="4400"/>
              <a:t>3. L’échelle</a:t>
            </a:r>
            <a:endParaRPr lang="en-US" sz="44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866" name="Picture 2" descr="http://www.feretsavoirfaire.org/IMG/jpg/Arthez_IGN_carte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" t="1865" r="2022" b="8250"/>
          <a:stretch/>
        </p:blipFill>
        <p:spPr bwMode="auto">
          <a:xfrm>
            <a:off x="0" y="260648"/>
            <a:ext cx="9138462" cy="6286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0759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fr-BE" smtClean="0"/>
              <a:t>4. Le relief</a:t>
            </a:r>
            <a:endParaRPr lang="en-US" smtClean="0"/>
          </a:p>
        </p:txBody>
      </p:sp>
      <p:sp>
        <p:nvSpPr>
          <p:cNvPr id="31746" name="Rectangle 5"/>
          <p:cNvSpPr>
            <a:spLocks noGrp="1" noRot="1" noChangeArrowheads="1"/>
          </p:cNvSpPr>
          <p:nvPr>
            <p:ph type="body" idx="4294967295"/>
          </p:nvPr>
        </p:nvSpPr>
        <p:spPr/>
        <p:txBody>
          <a:bodyPr/>
          <a:lstStyle/>
          <a:p>
            <a:pPr marL="660400" indent="-660400">
              <a:lnSpc>
                <a:spcPct val="80000"/>
              </a:lnSpc>
            </a:pPr>
            <a:r>
              <a:rPr lang="nl-BE" sz="3600" dirty="0" smtClean="0"/>
              <a:t>Définition : 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nl-BE" sz="3200" dirty="0" smtClean="0"/>
              <a:t>Le </a:t>
            </a:r>
            <a:r>
              <a:rPr lang="nl-BE" sz="3200" dirty="0" err="1" smtClean="0"/>
              <a:t>relief</a:t>
            </a:r>
            <a:r>
              <a:rPr lang="nl-BE" sz="3200" dirty="0" smtClean="0"/>
              <a:t> </a:t>
            </a:r>
            <a:r>
              <a:rPr lang="nl-BE" dirty="0"/>
              <a:t>:</a:t>
            </a:r>
            <a:r>
              <a:rPr lang="nl-BE" sz="3200" dirty="0" smtClean="0"/>
              <a:t> image exacte du sol </a:t>
            </a:r>
            <a:r>
              <a:rPr lang="nl-BE" sz="3200" dirty="0" err="1" smtClean="0"/>
              <a:t>représenté</a:t>
            </a:r>
            <a:r>
              <a:rPr lang="nl-BE" sz="3200" dirty="0" smtClean="0"/>
              <a:t> au </a:t>
            </a:r>
            <a:r>
              <a:rPr lang="nl-BE" sz="3200" dirty="0" err="1" smtClean="0"/>
              <a:t>moyen</a:t>
            </a:r>
            <a:r>
              <a:rPr lang="nl-BE" sz="3200" dirty="0" smtClean="0"/>
              <a:t> de </a:t>
            </a:r>
            <a:r>
              <a:rPr lang="nl-BE" sz="3200" dirty="0" err="1" smtClean="0"/>
              <a:t>conventions</a:t>
            </a:r>
            <a:r>
              <a:rPr lang="nl-BE" sz="3200" dirty="0" smtClean="0"/>
              <a:t> </a:t>
            </a:r>
            <a:r>
              <a:rPr lang="nl-BE" sz="3200" dirty="0" err="1" smtClean="0"/>
              <a:t>spéciales</a:t>
            </a:r>
            <a:r>
              <a:rPr lang="nl-BE" sz="3200" dirty="0" smtClean="0"/>
              <a:t> (</a:t>
            </a:r>
            <a:r>
              <a:rPr lang="nl-BE" sz="3200" dirty="0" err="1" smtClean="0"/>
              <a:t>hauteurs</a:t>
            </a:r>
            <a:r>
              <a:rPr lang="nl-BE" sz="3200" dirty="0" smtClean="0"/>
              <a:t>, </a:t>
            </a:r>
            <a:r>
              <a:rPr lang="nl-BE" sz="3200" dirty="0" err="1" smtClean="0"/>
              <a:t>dépression</a:t>
            </a:r>
            <a:r>
              <a:rPr lang="nl-BE" sz="3200" dirty="0" smtClean="0"/>
              <a:t>, </a:t>
            </a:r>
            <a:r>
              <a:rPr lang="nl-BE" sz="3200" dirty="0" err="1" smtClean="0"/>
              <a:t>etc</a:t>
            </a:r>
            <a:r>
              <a:rPr lang="nl-BE" sz="3200" dirty="0" smtClean="0"/>
              <a:t> …) </a:t>
            </a:r>
            <a:r>
              <a:rPr lang="nl-BE" sz="3200" dirty="0" err="1" smtClean="0"/>
              <a:t>sur</a:t>
            </a:r>
            <a:r>
              <a:rPr lang="nl-BE" sz="3200" dirty="0" smtClean="0"/>
              <a:t> </a:t>
            </a:r>
            <a:r>
              <a:rPr lang="nl-BE" sz="3200" dirty="0" err="1" smtClean="0"/>
              <a:t>une</a:t>
            </a:r>
            <a:r>
              <a:rPr lang="nl-BE" sz="3200" dirty="0" smtClean="0"/>
              <a:t> carte. </a:t>
            </a:r>
          </a:p>
          <a:p>
            <a:pPr marL="660400" indent="-660400">
              <a:lnSpc>
                <a:spcPct val="80000"/>
              </a:lnSpc>
              <a:buFont typeface="Arial" charset="0"/>
              <a:buNone/>
            </a:pPr>
            <a:endParaRPr lang="nl-BE" sz="2800" dirty="0" smtClean="0"/>
          </a:p>
          <a:p>
            <a:pPr marL="1035050" lvl="1" indent="-577850">
              <a:lnSpc>
                <a:spcPct val="80000"/>
              </a:lnSpc>
              <a:buFont typeface="Arial" charset="0"/>
              <a:buNone/>
            </a:pPr>
            <a:r>
              <a:rPr lang="nl-BE" dirty="0" smtClean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4178858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3" name="Rectangle 5"/>
          <p:cNvSpPr>
            <a:spLocks noRot="1" noChangeArrowheads="1"/>
          </p:cNvSpPr>
          <p:nvPr/>
        </p:nvSpPr>
        <p:spPr bwMode="auto">
          <a:xfrm>
            <a:off x="845068" y="1628775"/>
            <a:ext cx="7883769" cy="4781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660400" indent="-660400">
              <a:spcBef>
                <a:spcPct val="20000"/>
              </a:spcBef>
              <a:buFont typeface="Calibri" pitchFamily="34" charset="0"/>
              <a:buNone/>
            </a:pPr>
            <a:r>
              <a:rPr lang="nl-BE" sz="2800" b="1" u="sng" dirty="0" err="1">
                <a:latin typeface="+mn-lt"/>
                <a:cs typeface="Arial" panose="020B0604020202020204" pitchFamily="34" charset="0"/>
              </a:rPr>
              <a:t>Courbes</a:t>
            </a:r>
            <a:r>
              <a:rPr lang="nl-BE" sz="2800" b="1" u="sng" dirty="0">
                <a:latin typeface="+mn-lt"/>
                <a:cs typeface="Arial" panose="020B0604020202020204" pitchFamily="34" charset="0"/>
              </a:rPr>
              <a:t> de </a:t>
            </a:r>
            <a:r>
              <a:rPr lang="nl-BE" sz="2800" b="1" u="sng" dirty="0" smtClean="0">
                <a:latin typeface="+mn-lt"/>
                <a:cs typeface="Arial" panose="020B0604020202020204" pitchFamily="34" charset="0"/>
              </a:rPr>
              <a:t>niveau: </a:t>
            </a:r>
            <a:endParaRPr lang="nl-BE" sz="2800" b="1" u="sng" dirty="0">
              <a:latin typeface="+mn-lt"/>
              <a:cs typeface="Arial" panose="020B0604020202020204" pitchFamily="34" charset="0"/>
            </a:endParaRPr>
          </a:p>
          <a:p>
            <a:pPr marL="660400" indent="-660400">
              <a:spcBef>
                <a:spcPct val="20000"/>
              </a:spcBef>
              <a:buFont typeface="Calibri" pitchFamily="34" charset="0"/>
              <a:buNone/>
            </a:pP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Chaque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5</a:t>
            </a:r>
            <a:r>
              <a:rPr lang="nl-BE" sz="2800" baseline="30000" dirty="0">
                <a:latin typeface="+mn-lt"/>
                <a:cs typeface="Arial" panose="020B0604020202020204" pitchFamily="34" charset="0"/>
              </a:rPr>
              <a:t>ème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ligne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est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plus </a:t>
            </a: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épaisse</a:t>
            </a:r>
            <a:endParaRPr lang="nl-BE" sz="2800" dirty="0">
              <a:latin typeface="+mn-lt"/>
              <a:cs typeface="Arial" panose="020B0604020202020204" pitchFamily="34" charset="0"/>
            </a:endParaRPr>
          </a:p>
          <a:p>
            <a:pPr marL="660400" indent="-660400">
              <a:spcBef>
                <a:spcPct val="20000"/>
              </a:spcBef>
              <a:buFont typeface="Calibri" pitchFamily="34" charset="0"/>
              <a:buNone/>
            </a:pPr>
            <a:endParaRPr lang="nl-BE" sz="1400" dirty="0">
              <a:latin typeface="+mn-lt"/>
              <a:cs typeface="Arial" panose="020B0604020202020204" pitchFamily="34" charset="0"/>
            </a:endParaRPr>
          </a:p>
          <a:p>
            <a:pPr marL="660400" indent="-660400">
              <a:spcBef>
                <a:spcPct val="20000"/>
              </a:spcBef>
              <a:buFont typeface="Calibri" pitchFamily="34" charset="0"/>
              <a:buNone/>
            </a:pPr>
            <a:r>
              <a:rPr lang="nl-BE" sz="2800" dirty="0" smtClean="0">
                <a:latin typeface="+mn-lt"/>
                <a:cs typeface="Arial" panose="020B0604020202020204" pitchFamily="34" charset="0"/>
              </a:rPr>
              <a:t>Le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dessus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du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chiffre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désigne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le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sommet</a:t>
            </a:r>
            <a:endParaRPr lang="nl-BE" sz="2800" dirty="0">
              <a:latin typeface="+mn-lt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endParaRPr lang="nl-BE" sz="1400" dirty="0" smtClean="0">
              <a:latin typeface="+mn-lt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Terrain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plat 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	</a:t>
            </a:r>
            <a:r>
              <a:rPr lang="nl-BE" sz="2800" dirty="0" smtClean="0">
                <a:latin typeface="+mn-lt"/>
                <a:cs typeface="Arial" panose="020B0604020202020204" pitchFamily="34" charset="0"/>
                <a:sym typeface="Wingdings"/>
              </a:rPr>
              <a:t>     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pas 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de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courbes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de 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niveau</a:t>
            </a:r>
          </a:p>
          <a:p>
            <a:pPr>
              <a:spcBef>
                <a:spcPct val="20000"/>
              </a:spcBef>
            </a:pPr>
            <a:endParaRPr lang="nl-BE" sz="1400" dirty="0" smtClean="0">
              <a:latin typeface="+mn-lt"/>
              <a:cs typeface="Arial" panose="020B0604020202020204" pitchFamily="34" charset="0"/>
            </a:endParaRPr>
          </a:p>
          <a:p>
            <a:pPr>
              <a:spcBef>
                <a:spcPct val="20000"/>
              </a:spcBef>
            </a:pP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Distance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entre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les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courbes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:</a:t>
            </a:r>
            <a:endParaRPr lang="nl-BE" sz="2800" dirty="0">
              <a:latin typeface="+mn-lt"/>
              <a:cs typeface="Arial" panose="020B0604020202020204" pitchFamily="34" charset="0"/>
            </a:endParaRPr>
          </a:p>
          <a:p>
            <a:pPr marL="1409700" lvl="2" indent="-495300">
              <a:spcBef>
                <a:spcPct val="20000"/>
              </a:spcBef>
              <a:buFont typeface="Calibri" pitchFamily="34" charset="0"/>
              <a:buChar char="–"/>
            </a:pPr>
            <a:r>
              <a:rPr lang="nl-BE" sz="2800" dirty="0" err="1">
                <a:latin typeface="+mn-lt"/>
                <a:cs typeface="Arial" panose="020B0604020202020204" pitchFamily="34" charset="0"/>
              </a:rPr>
              <a:t>I</a:t>
            </a: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dentiques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	</a:t>
            </a:r>
            <a:r>
              <a:rPr lang="nl-BE" sz="2800" dirty="0">
                <a:latin typeface="+mn-lt"/>
                <a:cs typeface="Arial" panose="020B0604020202020204" pitchFamily="34" charset="0"/>
                <a:sym typeface="Wingdings"/>
              </a:rPr>
              <a:t> 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	</a:t>
            </a: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pente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régulière</a:t>
            </a:r>
            <a:endParaRPr lang="nl-BE" sz="2800" dirty="0">
              <a:latin typeface="+mn-lt"/>
              <a:cs typeface="Arial" panose="020B0604020202020204" pitchFamily="34" charset="0"/>
            </a:endParaRPr>
          </a:p>
          <a:p>
            <a:pPr marL="1409700" lvl="2" indent="-495300">
              <a:spcBef>
                <a:spcPct val="20000"/>
              </a:spcBef>
              <a:buFont typeface="Calibri" pitchFamily="34" charset="0"/>
              <a:buChar char="–"/>
            </a:pP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Rapprochées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	</a:t>
            </a:r>
            <a:r>
              <a:rPr lang="nl-BE" sz="2800" dirty="0">
                <a:latin typeface="+mn-lt"/>
                <a:cs typeface="Arial" panose="020B0604020202020204" pitchFamily="34" charset="0"/>
                <a:sym typeface="Wingdings"/>
              </a:rPr>
              <a:t> 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	grande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dénivellation</a:t>
            </a:r>
            <a:endParaRPr lang="nl-BE" sz="2800" dirty="0">
              <a:latin typeface="+mn-lt"/>
              <a:cs typeface="Arial" panose="020B0604020202020204" pitchFamily="34" charset="0"/>
            </a:endParaRPr>
          </a:p>
          <a:p>
            <a:pPr marL="1409700" lvl="2" indent="-495300">
              <a:spcBef>
                <a:spcPct val="20000"/>
              </a:spcBef>
              <a:buFont typeface="Calibri" pitchFamily="34" charset="0"/>
              <a:buChar char="–"/>
            </a:pP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Éloignées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	</a:t>
            </a:r>
            <a:r>
              <a:rPr lang="nl-BE" sz="2800" dirty="0">
                <a:latin typeface="+mn-lt"/>
                <a:cs typeface="Arial" panose="020B0604020202020204" pitchFamily="34" charset="0"/>
                <a:sym typeface="Wingdings"/>
              </a:rPr>
              <a:t> 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	</a:t>
            </a: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petite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dénivellation</a:t>
            </a:r>
            <a:endParaRPr lang="nl-BE" sz="28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Rectangle 2"/>
          <p:cNvSpPr txBox="1">
            <a:spLocks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fr-BE" smtClean="0"/>
              <a:t>4. Le relief</a:t>
            </a:r>
            <a:endParaRPr lang="en-US" dirty="0" smtClean="0"/>
          </a:p>
        </p:txBody>
      </p:sp>
      <p:grpSp>
        <p:nvGrpSpPr>
          <p:cNvPr id="19" name="Group 18"/>
          <p:cNvGrpSpPr/>
          <p:nvPr/>
        </p:nvGrpSpPr>
        <p:grpSpPr>
          <a:xfrm>
            <a:off x="7092280" y="1556792"/>
            <a:ext cx="1999570" cy="2909937"/>
            <a:chOff x="6881247" y="1052736"/>
            <a:chExt cx="1999570" cy="2909937"/>
          </a:xfrm>
        </p:grpSpPr>
        <p:sp>
          <p:nvSpPr>
            <p:cNvPr id="2" name="Freeform 1"/>
            <p:cNvSpPr/>
            <p:nvPr/>
          </p:nvSpPr>
          <p:spPr>
            <a:xfrm>
              <a:off x="6881247" y="3254644"/>
              <a:ext cx="1797804" cy="325464"/>
            </a:xfrm>
            <a:custGeom>
              <a:avLst/>
              <a:gdLst>
                <a:gd name="connsiteX0" fmla="*/ 0 w 1797804"/>
                <a:gd name="connsiteY0" fmla="*/ 0 h 325464"/>
                <a:gd name="connsiteX1" fmla="*/ 433953 w 1797804"/>
                <a:gd name="connsiteY1" fmla="*/ 263471 h 325464"/>
                <a:gd name="connsiteX2" fmla="*/ 914400 w 1797804"/>
                <a:gd name="connsiteY2" fmla="*/ 325464 h 325464"/>
                <a:gd name="connsiteX3" fmla="*/ 1797804 w 1797804"/>
                <a:gd name="connsiteY3" fmla="*/ 185980 h 32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97804" h="325464">
                  <a:moveTo>
                    <a:pt x="0" y="0"/>
                  </a:moveTo>
                  <a:lnTo>
                    <a:pt x="433953" y="263471"/>
                  </a:lnTo>
                  <a:lnTo>
                    <a:pt x="914400" y="325464"/>
                  </a:lnTo>
                  <a:lnTo>
                    <a:pt x="1797804" y="185980"/>
                  </a:lnTo>
                </a:path>
              </a:pathLst>
            </a:cu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Freeform 2"/>
            <p:cNvSpPr/>
            <p:nvPr/>
          </p:nvSpPr>
          <p:spPr>
            <a:xfrm>
              <a:off x="7022864" y="3066129"/>
              <a:ext cx="1526266" cy="302534"/>
            </a:xfrm>
            <a:custGeom>
              <a:avLst/>
              <a:gdLst>
                <a:gd name="connsiteX0" fmla="*/ 0 w 1526266"/>
                <a:gd name="connsiteY0" fmla="*/ 0 h 302534"/>
                <a:gd name="connsiteX1" fmla="*/ 333127 w 1526266"/>
                <a:gd name="connsiteY1" fmla="*/ 237948 h 302534"/>
                <a:gd name="connsiteX2" fmla="*/ 778430 w 1526266"/>
                <a:gd name="connsiteY2" fmla="*/ 302534 h 302534"/>
                <a:gd name="connsiteX3" fmla="*/ 1526266 w 1526266"/>
                <a:gd name="connsiteY3" fmla="*/ 159765 h 30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6266" h="302534">
                  <a:moveTo>
                    <a:pt x="0" y="0"/>
                  </a:moveTo>
                  <a:lnTo>
                    <a:pt x="333127" y="237948"/>
                  </a:lnTo>
                  <a:lnTo>
                    <a:pt x="778430" y="302534"/>
                  </a:lnTo>
                  <a:lnTo>
                    <a:pt x="1526266" y="159765"/>
                  </a:lnTo>
                </a:path>
              </a:pathLst>
            </a:cu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Freeform 3"/>
            <p:cNvSpPr/>
            <p:nvPr/>
          </p:nvSpPr>
          <p:spPr>
            <a:xfrm>
              <a:off x="7135039" y="2902965"/>
              <a:ext cx="350124" cy="214153"/>
            </a:xfrm>
            <a:custGeom>
              <a:avLst/>
              <a:gdLst>
                <a:gd name="connsiteX0" fmla="*/ 0 w 350124"/>
                <a:gd name="connsiteY0" fmla="*/ 0 h 214153"/>
                <a:gd name="connsiteX1" fmla="*/ 278739 w 350124"/>
                <a:gd name="connsiteY1" fmla="*/ 200556 h 214153"/>
                <a:gd name="connsiteX2" fmla="*/ 350124 w 350124"/>
                <a:gd name="connsiteY2" fmla="*/ 214153 h 21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0124" h="214153">
                  <a:moveTo>
                    <a:pt x="0" y="0"/>
                  </a:moveTo>
                  <a:lnTo>
                    <a:pt x="278739" y="200556"/>
                  </a:lnTo>
                  <a:lnTo>
                    <a:pt x="350124" y="214153"/>
                  </a:lnTo>
                </a:path>
              </a:pathLst>
            </a:custGeom>
            <a:noFill/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Freeform 4"/>
            <p:cNvSpPr/>
            <p:nvPr/>
          </p:nvSpPr>
          <p:spPr>
            <a:xfrm>
              <a:off x="7842085" y="3045734"/>
              <a:ext cx="645858" cy="118974"/>
            </a:xfrm>
            <a:custGeom>
              <a:avLst/>
              <a:gdLst>
                <a:gd name="connsiteX0" fmla="*/ 0 w 645858"/>
                <a:gd name="connsiteY0" fmla="*/ 118974 h 118974"/>
                <a:gd name="connsiteX1" fmla="*/ 645858 w 645858"/>
                <a:gd name="connsiteY1" fmla="*/ 0 h 11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45858" h="118974">
                  <a:moveTo>
                    <a:pt x="0" y="118974"/>
                  </a:moveTo>
                  <a:lnTo>
                    <a:pt x="645858" y="0"/>
                  </a:lnTo>
                </a:path>
              </a:pathLst>
            </a:custGeom>
            <a:noFill/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6"/>
            <p:cNvSpPr/>
            <p:nvPr/>
          </p:nvSpPr>
          <p:spPr>
            <a:xfrm>
              <a:off x="7318599" y="2739801"/>
              <a:ext cx="1128553" cy="200556"/>
            </a:xfrm>
            <a:custGeom>
              <a:avLst/>
              <a:gdLst>
                <a:gd name="connsiteX0" fmla="*/ 0 w 1128553"/>
                <a:gd name="connsiteY0" fmla="*/ 0 h 200556"/>
                <a:gd name="connsiteX1" fmla="*/ 227750 w 1128553"/>
                <a:gd name="connsiteY1" fmla="*/ 166563 h 200556"/>
                <a:gd name="connsiteX2" fmla="*/ 499691 w 1128553"/>
                <a:gd name="connsiteY2" fmla="*/ 200556 h 200556"/>
                <a:gd name="connsiteX3" fmla="*/ 1128553 w 1128553"/>
                <a:gd name="connsiteY3" fmla="*/ 115574 h 200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8553" h="200556">
                  <a:moveTo>
                    <a:pt x="0" y="0"/>
                  </a:moveTo>
                  <a:lnTo>
                    <a:pt x="227750" y="166563"/>
                  </a:lnTo>
                  <a:lnTo>
                    <a:pt x="499691" y="200556"/>
                  </a:lnTo>
                  <a:lnTo>
                    <a:pt x="1128553" y="115574"/>
                  </a:lnTo>
                </a:path>
              </a:pathLst>
            </a:cu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Freeform 7"/>
            <p:cNvSpPr/>
            <p:nvPr/>
          </p:nvSpPr>
          <p:spPr>
            <a:xfrm>
              <a:off x="7468167" y="2610629"/>
              <a:ext cx="883806" cy="159765"/>
            </a:xfrm>
            <a:custGeom>
              <a:avLst/>
              <a:gdLst>
                <a:gd name="connsiteX0" fmla="*/ 0 w 883806"/>
                <a:gd name="connsiteY0" fmla="*/ 0 h 159765"/>
                <a:gd name="connsiteX1" fmla="*/ 152966 w 883806"/>
                <a:gd name="connsiteY1" fmla="*/ 132571 h 159765"/>
                <a:gd name="connsiteX2" fmla="*/ 373918 w 883806"/>
                <a:gd name="connsiteY2" fmla="*/ 159765 h 159765"/>
                <a:gd name="connsiteX3" fmla="*/ 883806 w 883806"/>
                <a:gd name="connsiteY3" fmla="*/ 78183 h 15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3806" h="159765">
                  <a:moveTo>
                    <a:pt x="0" y="0"/>
                  </a:moveTo>
                  <a:lnTo>
                    <a:pt x="152966" y="132571"/>
                  </a:lnTo>
                  <a:lnTo>
                    <a:pt x="373918" y="159765"/>
                  </a:lnTo>
                  <a:lnTo>
                    <a:pt x="883806" y="78183"/>
                  </a:lnTo>
                </a:path>
              </a:pathLst>
            </a:cu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432059" y="2924944"/>
              <a:ext cx="4882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BE" b="1" dirty="0" smtClean="0">
                  <a:solidFill>
                    <a:schemeClr val="accent6">
                      <a:lumMod val="50000"/>
                    </a:schemeClr>
                  </a:solidFill>
                </a:rPr>
                <a:t>75</a:t>
              </a:r>
              <a:endParaRPr lang="en-US" b="1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408395" y="3501008"/>
              <a:ext cx="11521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BE" sz="2400" b="1" dirty="0" smtClean="0">
                  <a:solidFill>
                    <a:schemeClr val="tx2"/>
                  </a:solidFill>
                </a:rPr>
                <a:t>Bas</a:t>
              </a:r>
              <a:endParaRPr lang="en-US" sz="2400" b="1" dirty="0">
                <a:solidFill>
                  <a:schemeClr val="tx2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 rot="389958">
              <a:off x="7330361" y="2278609"/>
              <a:ext cx="132922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BE" sz="2400" b="1" dirty="0" smtClean="0">
                  <a:solidFill>
                    <a:schemeClr val="tx2"/>
                  </a:solidFill>
                </a:rPr>
                <a:t>Sommet</a:t>
              </a:r>
              <a:endParaRPr lang="en-US" sz="2400" b="1" dirty="0">
                <a:solidFill>
                  <a:schemeClr val="tx2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>
              <a:off x="7553026" y="2222443"/>
              <a:ext cx="795487" cy="254228"/>
            </a:xfrm>
            <a:custGeom>
              <a:avLst/>
              <a:gdLst>
                <a:gd name="connsiteX0" fmla="*/ 0 w 795487"/>
                <a:gd name="connsiteY0" fmla="*/ 61507 h 254228"/>
                <a:gd name="connsiteX1" fmla="*/ 364940 w 795487"/>
                <a:gd name="connsiteY1" fmla="*/ 0 h 254228"/>
                <a:gd name="connsiteX2" fmla="*/ 709378 w 795487"/>
                <a:gd name="connsiteY2" fmla="*/ 172219 h 254228"/>
                <a:gd name="connsiteX3" fmla="*/ 795487 w 795487"/>
                <a:gd name="connsiteY3" fmla="*/ 254228 h 254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5487" h="254228">
                  <a:moveTo>
                    <a:pt x="0" y="61507"/>
                  </a:moveTo>
                  <a:lnTo>
                    <a:pt x="364940" y="0"/>
                  </a:lnTo>
                  <a:lnTo>
                    <a:pt x="709378" y="172219"/>
                  </a:lnTo>
                  <a:lnTo>
                    <a:pt x="795487" y="254228"/>
                  </a:lnTo>
                </a:path>
              </a:pathLst>
            </a:cu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 11"/>
            <p:cNvSpPr/>
            <p:nvPr/>
          </p:nvSpPr>
          <p:spPr>
            <a:xfrm>
              <a:off x="7425912" y="2050224"/>
              <a:ext cx="1033313" cy="311634"/>
            </a:xfrm>
            <a:custGeom>
              <a:avLst/>
              <a:gdLst>
                <a:gd name="connsiteX0" fmla="*/ 0 w 1033313"/>
                <a:gd name="connsiteY0" fmla="*/ 98411 h 311634"/>
                <a:gd name="connsiteX1" fmla="*/ 0 w 1033313"/>
                <a:gd name="connsiteY1" fmla="*/ 98411 h 311634"/>
                <a:gd name="connsiteX2" fmla="*/ 360840 w 1033313"/>
                <a:gd name="connsiteY2" fmla="*/ 0 h 311634"/>
                <a:gd name="connsiteX3" fmla="*/ 729880 w 1033313"/>
                <a:gd name="connsiteY3" fmla="*/ 69708 h 311634"/>
                <a:gd name="connsiteX4" fmla="*/ 1033313 w 1033313"/>
                <a:gd name="connsiteY4" fmla="*/ 311634 h 311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3313" h="311634">
                  <a:moveTo>
                    <a:pt x="0" y="98411"/>
                  </a:moveTo>
                  <a:lnTo>
                    <a:pt x="0" y="98411"/>
                  </a:lnTo>
                  <a:lnTo>
                    <a:pt x="360840" y="0"/>
                  </a:lnTo>
                  <a:lnTo>
                    <a:pt x="729880" y="69708"/>
                  </a:lnTo>
                  <a:lnTo>
                    <a:pt x="1033313" y="311634"/>
                  </a:lnTo>
                </a:path>
              </a:pathLst>
            </a:cu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7360305" y="1837001"/>
              <a:ext cx="504355" cy="98411"/>
            </a:xfrm>
            <a:custGeom>
              <a:avLst/>
              <a:gdLst>
                <a:gd name="connsiteX0" fmla="*/ 0 w 504355"/>
                <a:gd name="connsiteY0" fmla="*/ 98411 h 98411"/>
                <a:gd name="connsiteX1" fmla="*/ 360839 w 504355"/>
                <a:gd name="connsiteY1" fmla="*/ 0 h 98411"/>
                <a:gd name="connsiteX2" fmla="*/ 504355 w 504355"/>
                <a:gd name="connsiteY2" fmla="*/ 12301 h 9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4355" h="98411">
                  <a:moveTo>
                    <a:pt x="0" y="98411"/>
                  </a:moveTo>
                  <a:lnTo>
                    <a:pt x="360839" y="0"/>
                  </a:lnTo>
                  <a:lnTo>
                    <a:pt x="504355" y="12301"/>
                  </a:lnTo>
                </a:path>
              </a:pathLst>
            </a:custGeom>
            <a:noFill/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 14"/>
            <p:cNvSpPr/>
            <p:nvPr/>
          </p:nvSpPr>
          <p:spPr>
            <a:xfrm>
              <a:off x="8220645" y="1935412"/>
              <a:ext cx="455149" cy="319835"/>
            </a:xfrm>
            <a:custGeom>
              <a:avLst/>
              <a:gdLst>
                <a:gd name="connsiteX0" fmla="*/ 0 w 455149"/>
                <a:gd name="connsiteY0" fmla="*/ 0 h 319835"/>
                <a:gd name="connsiteX1" fmla="*/ 299332 w 455149"/>
                <a:gd name="connsiteY1" fmla="*/ 135314 h 319835"/>
                <a:gd name="connsiteX2" fmla="*/ 455149 w 455149"/>
                <a:gd name="connsiteY2" fmla="*/ 319835 h 319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5149" h="319835">
                  <a:moveTo>
                    <a:pt x="0" y="0"/>
                  </a:moveTo>
                  <a:lnTo>
                    <a:pt x="299332" y="135314"/>
                  </a:lnTo>
                  <a:lnTo>
                    <a:pt x="455149" y="319835"/>
                  </a:lnTo>
                </a:path>
              </a:pathLst>
            </a:custGeom>
            <a:noFill/>
            <a:ln w="57150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7347249" y="1631978"/>
              <a:ext cx="1455659" cy="438748"/>
            </a:xfrm>
            <a:custGeom>
              <a:avLst/>
              <a:gdLst>
                <a:gd name="connsiteX0" fmla="*/ 0 w 1455659"/>
                <a:gd name="connsiteY0" fmla="*/ 94311 h 438748"/>
                <a:gd name="connsiteX1" fmla="*/ 405944 w 1455659"/>
                <a:gd name="connsiteY1" fmla="*/ 0 h 438748"/>
                <a:gd name="connsiteX2" fmla="*/ 1016911 w 1455659"/>
                <a:gd name="connsiteY2" fmla="*/ 110713 h 438748"/>
                <a:gd name="connsiteX3" fmla="*/ 1258838 w 1455659"/>
                <a:gd name="connsiteY3" fmla="*/ 250128 h 438748"/>
                <a:gd name="connsiteX4" fmla="*/ 1455659 w 1455659"/>
                <a:gd name="connsiteY4" fmla="*/ 438748 h 438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659" h="438748">
                  <a:moveTo>
                    <a:pt x="0" y="94311"/>
                  </a:moveTo>
                  <a:lnTo>
                    <a:pt x="405944" y="0"/>
                  </a:lnTo>
                  <a:lnTo>
                    <a:pt x="1016911" y="110713"/>
                  </a:lnTo>
                  <a:lnTo>
                    <a:pt x="1258838" y="250128"/>
                  </a:lnTo>
                  <a:lnTo>
                    <a:pt x="1455659" y="438748"/>
                  </a:lnTo>
                </a:path>
              </a:pathLst>
            </a:cu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/>
            <p:cNvSpPr/>
            <p:nvPr/>
          </p:nvSpPr>
          <p:spPr>
            <a:xfrm>
              <a:off x="7343149" y="1422856"/>
              <a:ext cx="1537668" cy="479752"/>
            </a:xfrm>
            <a:custGeom>
              <a:avLst/>
              <a:gdLst>
                <a:gd name="connsiteX0" fmla="*/ 0 w 1537668"/>
                <a:gd name="connsiteY0" fmla="*/ 69707 h 479752"/>
                <a:gd name="connsiteX1" fmla="*/ 430547 w 1537668"/>
                <a:gd name="connsiteY1" fmla="*/ 0 h 479752"/>
                <a:gd name="connsiteX2" fmla="*/ 1090719 w 1537668"/>
                <a:gd name="connsiteY2" fmla="*/ 127114 h 479752"/>
                <a:gd name="connsiteX3" fmla="*/ 1414654 w 1537668"/>
                <a:gd name="connsiteY3" fmla="*/ 303433 h 479752"/>
                <a:gd name="connsiteX4" fmla="*/ 1537668 w 1537668"/>
                <a:gd name="connsiteY4" fmla="*/ 479752 h 479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7668" h="479752">
                  <a:moveTo>
                    <a:pt x="0" y="69707"/>
                  </a:moveTo>
                  <a:lnTo>
                    <a:pt x="430547" y="0"/>
                  </a:lnTo>
                  <a:lnTo>
                    <a:pt x="1090719" y="127114"/>
                  </a:lnTo>
                  <a:lnTo>
                    <a:pt x="1414654" y="303433"/>
                  </a:lnTo>
                  <a:lnTo>
                    <a:pt x="1537668" y="479752"/>
                  </a:lnTo>
                </a:path>
              </a:pathLst>
            </a:cu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 rot="11452680">
              <a:off x="7819161" y="1701394"/>
              <a:ext cx="4882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BE" b="1" dirty="0" smtClean="0">
                  <a:solidFill>
                    <a:schemeClr val="accent6">
                      <a:lumMod val="50000"/>
                    </a:schemeClr>
                  </a:solidFill>
                </a:rPr>
                <a:t>75</a:t>
              </a:r>
              <a:endParaRPr lang="en-US" b="1" dirty="0">
                <a:solidFill>
                  <a:schemeClr val="accent6">
                    <a:lumMod val="50000"/>
                  </a:schemeClr>
                </a:solidFill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956376" y="1052736"/>
              <a:ext cx="864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BE" sz="2400" b="1" dirty="0" smtClean="0">
                  <a:solidFill>
                    <a:schemeClr val="tx2"/>
                  </a:solidFill>
                </a:rPr>
                <a:t>Bas</a:t>
              </a:r>
              <a:endParaRPr lang="en-US" sz="2400" b="1" dirty="0">
                <a:solidFill>
                  <a:schemeClr val="tx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459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8" name="Rectangle 5"/>
          <p:cNvSpPr>
            <a:spLocks noChangeArrowheads="1"/>
          </p:cNvSpPr>
          <p:nvPr/>
        </p:nvSpPr>
        <p:spPr bwMode="auto">
          <a:xfrm>
            <a:off x="663179" y="1412776"/>
            <a:ext cx="7764019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/>
            <a:r>
              <a:rPr lang="fr-FR" sz="2400" dirty="0">
                <a:latin typeface="+mn-lt"/>
                <a:cs typeface="Arial" panose="020B0604020202020204" pitchFamily="34" charset="0"/>
              </a:rPr>
              <a:t>Les courbes de niveau sont des lignes qui relient les points d’une même altitude. Elles sont représentées par des lignes brunes sur </a:t>
            </a:r>
            <a:r>
              <a:rPr lang="fr-FR" sz="2400" dirty="0" smtClean="0">
                <a:latin typeface="+mn-lt"/>
                <a:cs typeface="Arial" panose="020B0604020202020204" pitchFamily="34" charset="0"/>
              </a:rPr>
              <a:t>la carte</a:t>
            </a:r>
            <a:r>
              <a:rPr lang="fr-FR" sz="2400" dirty="0">
                <a:latin typeface="+mn-lt"/>
                <a:cs typeface="Arial" panose="020B0604020202020204" pitchFamily="34" charset="0"/>
              </a:rPr>
              <a:t>. </a:t>
            </a:r>
          </a:p>
        </p:txBody>
      </p:sp>
      <p:pic>
        <p:nvPicPr>
          <p:cNvPr id="16589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83" t="33011" r="15564" b="12500"/>
          <a:stretch/>
        </p:blipFill>
        <p:spPr bwMode="auto">
          <a:xfrm>
            <a:off x="767607" y="2539312"/>
            <a:ext cx="7608786" cy="3986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82678" y="5219908"/>
            <a:ext cx="2145652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fr-BE" dirty="0" smtClean="0"/>
              <a:t>Grande dénivellation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447961" y="3047207"/>
            <a:ext cx="2002600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fr-BE" dirty="0" smtClean="0"/>
              <a:t>Petite dénivellation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499599" y="2780928"/>
            <a:ext cx="1614643" cy="369332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fr-BE" dirty="0" smtClean="0"/>
              <a:t>Pente régulière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 bwMode="auto">
          <a:xfrm>
            <a:off x="934571" y="5733256"/>
            <a:ext cx="1443955" cy="720080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>
            <a:prstShdw prst="shdw17" dist="17961" dir="2700000">
              <a:schemeClr val="bg2"/>
            </a:prst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369628" y="2656017"/>
            <a:ext cx="997034" cy="575856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>
            <a:prstShdw prst="shdw17" dist="17961" dir="2700000">
              <a:schemeClr val="bg2"/>
            </a:prst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Oval 13"/>
          <p:cNvSpPr/>
          <p:nvPr/>
        </p:nvSpPr>
        <p:spPr bwMode="auto">
          <a:xfrm>
            <a:off x="3375559" y="3254760"/>
            <a:ext cx="997034" cy="750304"/>
          </a:xfrm>
          <a:prstGeom prst="ellipse">
            <a:avLst/>
          </a:prstGeom>
          <a:noFill/>
          <a:ln w="57150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>
            <a:prstShdw prst="shdw17" dist="17961" dir="2700000">
              <a:schemeClr val="bg2"/>
            </a:prstShdw>
          </a:effec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Rectangle 2"/>
          <p:cNvSpPr txBox="1">
            <a:spLocks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fr-BE" smtClean="0"/>
              <a:t>4. Le relief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29357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0" grpId="0" animBg="1"/>
      <p:bldP spid="5" grpId="0" animBg="1"/>
      <p:bldP spid="13" grpId="0" animBg="1"/>
      <p:bldP spid="1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ChangeArrowheads="1"/>
          </p:cNvSpPr>
          <p:nvPr/>
        </p:nvSpPr>
        <p:spPr bwMode="auto">
          <a:xfrm>
            <a:off x="395655" y="1295821"/>
            <a:ext cx="8297419" cy="32316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marL="660400" indent="-660400" eaLnBrk="0" hangingPunct="0">
              <a:spcBef>
                <a:spcPct val="20000"/>
              </a:spcBef>
            </a:pPr>
            <a:r>
              <a:rPr lang="fr-FR" sz="2800" b="1" u="sng" dirty="0">
                <a:latin typeface="+mn-lt"/>
                <a:cs typeface="Arial" panose="020B0604020202020204" pitchFamily="34" charset="0"/>
              </a:rPr>
              <a:t>E</a:t>
            </a:r>
            <a:r>
              <a:rPr lang="fr-FR" sz="2800" b="1" u="sng" dirty="0" smtClean="0">
                <a:latin typeface="+mn-lt"/>
                <a:cs typeface="Arial" panose="020B0604020202020204" pitchFamily="34" charset="0"/>
              </a:rPr>
              <a:t>quidistance:</a:t>
            </a:r>
          </a:p>
          <a:p>
            <a:pPr marL="660400" indent="-660400" eaLnBrk="0" hangingPunct="0">
              <a:spcBef>
                <a:spcPct val="20000"/>
              </a:spcBef>
            </a:pPr>
            <a:endParaRPr lang="fr-FR" sz="1400" b="1" u="sng" dirty="0" smtClean="0">
              <a:latin typeface="+mn-lt"/>
              <a:cs typeface="Arial" panose="020B0604020202020204" pitchFamily="34" charset="0"/>
            </a:endParaRPr>
          </a:p>
          <a:p>
            <a:pPr algn="just" eaLnBrk="0" hangingPunct="0"/>
            <a:r>
              <a:rPr lang="fr-FR" sz="2800" b="1" dirty="0" smtClean="0">
                <a:latin typeface="+mn-lt"/>
                <a:cs typeface="Arial" panose="020B0604020202020204" pitchFamily="34" charset="0"/>
              </a:rPr>
              <a:t>• </a:t>
            </a:r>
            <a:r>
              <a:rPr lang="fr-FR" sz="2800" dirty="0" smtClean="0">
                <a:latin typeface="+mn-lt"/>
                <a:cs typeface="Arial" panose="020B0604020202020204" pitchFamily="34" charset="0"/>
              </a:rPr>
              <a:t>Différence </a:t>
            </a:r>
            <a:r>
              <a:rPr lang="fr-FR" sz="2800" dirty="0">
                <a:latin typeface="+mn-lt"/>
                <a:cs typeface="Arial" panose="020B0604020202020204" pitchFamily="34" charset="0"/>
              </a:rPr>
              <a:t>d’altitude entre deux </a:t>
            </a:r>
            <a:r>
              <a:rPr lang="fr-FR" sz="2800" dirty="0" smtClean="0">
                <a:latin typeface="+mn-lt"/>
                <a:cs typeface="Arial" panose="020B0604020202020204" pitchFamily="34" charset="0"/>
              </a:rPr>
              <a:t>courbes de </a:t>
            </a:r>
            <a:r>
              <a:rPr lang="fr-FR" sz="2800" dirty="0">
                <a:latin typeface="+mn-lt"/>
                <a:cs typeface="Arial" panose="020B0604020202020204" pitchFamily="34" charset="0"/>
              </a:rPr>
              <a:t>niveau successives.</a:t>
            </a:r>
          </a:p>
          <a:p>
            <a:pPr algn="just" eaLnBrk="0" hangingPunct="0"/>
            <a:r>
              <a:rPr lang="fr-FR" sz="2800" dirty="0" smtClean="0">
                <a:latin typeface="+mn-lt"/>
                <a:cs typeface="Arial" panose="020B0604020202020204" pitchFamily="34" charset="0"/>
              </a:rPr>
              <a:t>• Toujours </a:t>
            </a:r>
            <a:r>
              <a:rPr lang="fr-FR" sz="2800" dirty="0">
                <a:latin typeface="+mn-lt"/>
                <a:cs typeface="Arial" panose="020B0604020202020204" pitchFamily="34" charset="0"/>
              </a:rPr>
              <a:t>la même sur une même carte.</a:t>
            </a:r>
          </a:p>
          <a:p>
            <a:pPr algn="just" eaLnBrk="0" hangingPunct="0"/>
            <a:r>
              <a:rPr lang="fr-FR" sz="2800" dirty="0" smtClean="0">
                <a:latin typeface="+mn-lt"/>
                <a:cs typeface="Arial" panose="020B0604020202020204" pitchFamily="34" charset="0"/>
              </a:rPr>
              <a:t>• Belgique</a:t>
            </a:r>
            <a:r>
              <a:rPr lang="fr-FR" sz="2800" dirty="0">
                <a:latin typeface="+mn-lt"/>
                <a:cs typeface="Arial" panose="020B0604020202020204" pitchFamily="34" charset="0"/>
              </a:rPr>
              <a:t>: 2,5 m, 5 m et 10 m en fonction de la </a:t>
            </a:r>
            <a:r>
              <a:rPr lang="fr-FR" sz="2800" dirty="0" smtClean="0">
                <a:latin typeface="+mn-lt"/>
                <a:cs typeface="Arial" panose="020B0604020202020204" pitchFamily="34" charset="0"/>
              </a:rPr>
              <a:t>région.</a:t>
            </a:r>
            <a:endParaRPr lang="fr-FR" sz="2800" dirty="0">
              <a:latin typeface="+mn-lt"/>
              <a:cs typeface="Arial" panose="020B0604020202020204" pitchFamily="34" charset="0"/>
            </a:endParaRPr>
          </a:p>
          <a:p>
            <a:pPr eaLnBrk="0" hangingPunct="0"/>
            <a:endParaRPr lang="fr-BE" sz="4000" dirty="0">
              <a:solidFill>
                <a:schemeClr val="bg2"/>
              </a:solidFill>
              <a:latin typeface="Comic Sans MS" pitchFamily="66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61326" y="3844959"/>
            <a:ext cx="8864093" cy="1960305"/>
            <a:chOff x="0" y="3521045"/>
            <a:chExt cx="9602767" cy="1960305"/>
          </a:xfrm>
        </p:grpSpPr>
        <p:pic>
          <p:nvPicPr>
            <p:cNvPr id="166916" name="Picture 4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156" t="34283" r="39862" b="38919"/>
            <a:stretch/>
          </p:blipFill>
          <p:spPr bwMode="auto">
            <a:xfrm>
              <a:off x="0" y="3521045"/>
              <a:ext cx="3640761" cy="1960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6915" name="Picture 3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18" t="24076" r="7396" b="25573"/>
            <a:stretch/>
          </p:blipFill>
          <p:spPr bwMode="auto">
            <a:xfrm>
              <a:off x="3440832" y="3521045"/>
              <a:ext cx="6161935" cy="19603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Rectangle 2"/>
          <p:cNvSpPr txBox="1">
            <a:spLocks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fr-BE" smtClean="0"/>
              <a:t>4. Le relief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40494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/>
        </p:nvSpPr>
        <p:spPr>
          <a:xfrm>
            <a:off x="2871243" y="3976747"/>
            <a:ext cx="3354213" cy="2694394"/>
          </a:xfrm>
          <a:custGeom>
            <a:avLst/>
            <a:gdLst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11928 w 436392"/>
              <a:gd name="connsiteY0" fmla="*/ 346590 h 346590"/>
              <a:gd name="connsiteX1" fmla="*/ 436392 w 436392"/>
              <a:gd name="connsiteY1" fmla="*/ 148540 h 346590"/>
              <a:gd name="connsiteX2" fmla="*/ 154066 w 436392"/>
              <a:gd name="connsiteY2" fmla="*/ 1056 h 346590"/>
              <a:gd name="connsiteX3" fmla="*/ 2368 w 436392"/>
              <a:gd name="connsiteY3" fmla="*/ 182250 h 346590"/>
              <a:gd name="connsiteX4" fmla="*/ 111928 w 436392"/>
              <a:gd name="connsiteY4" fmla="*/ 346590 h 346590"/>
              <a:gd name="connsiteX0" fmla="*/ 111928 w 920981"/>
              <a:gd name="connsiteY0" fmla="*/ 346590 h 346590"/>
              <a:gd name="connsiteX1" fmla="*/ 920981 w 920981"/>
              <a:gd name="connsiteY1" fmla="*/ 148540 h 346590"/>
              <a:gd name="connsiteX2" fmla="*/ 154066 w 920981"/>
              <a:gd name="connsiteY2" fmla="*/ 1056 h 346590"/>
              <a:gd name="connsiteX3" fmla="*/ 2368 w 920981"/>
              <a:gd name="connsiteY3" fmla="*/ 182250 h 346590"/>
              <a:gd name="connsiteX4" fmla="*/ 111928 w 920981"/>
              <a:gd name="connsiteY4" fmla="*/ 346590 h 346590"/>
              <a:gd name="connsiteX0" fmla="*/ 111928 w 920981"/>
              <a:gd name="connsiteY0" fmla="*/ 446666 h 446666"/>
              <a:gd name="connsiteX1" fmla="*/ 920981 w 920981"/>
              <a:gd name="connsiteY1" fmla="*/ 248616 h 446666"/>
              <a:gd name="connsiteX2" fmla="*/ 368971 w 920981"/>
              <a:gd name="connsiteY2" fmla="*/ 0 h 446666"/>
              <a:gd name="connsiteX3" fmla="*/ 2368 w 920981"/>
              <a:gd name="connsiteY3" fmla="*/ 282326 h 446666"/>
              <a:gd name="connsiteX4" fmla="*/ 111928 w 920981"/>
              <a:gd name="connsiteY4" fmla="*/ 446666 h 446666"/>
              <a:gd name="connsiteX0" fmla="*/ 434098 w 918687"/>
              <a:gd name="connsiteY0" fmla="*/ 471949 h 471949"/>
              <a:gd name="connsiteX1" fmla="*/ 918687 w 918687"/>
              <a:gd name="connsiteY1" fmla="*/ 248616 h 471949"/>
              <a:gd name="connsiteX2" fmla="*/ 366677 w 918687"/>
              <a:gd name="connsiteY2" fmla="*/ 0 h 471949"/>
              <a:gd name="connsiteX3" fmla="*/ 74 w 918687"/>
              <a:gd name="connsiteY3" fmla="*/ 282326 h 471949"/>
              <a:gd name="connsiteX4" fmla="*/ 434098 w 918687"/>
              <a:gd name="connsiteY4" fmla="*/ 471949 h 471949"/>
              <a:gd name="connsiteX0" fmla="*/ 434932 w 919521"/>
              <a:gd name="connsiteY0" fmla="*/ 471949 h 484670"/>
              <a:gd name="connsiteX1" fmla="*/ 919521 w 919521"/>
              <a:gd name="connsiteY1" fmla="*/ 248616 h 484670"/>
              <a:gd name="connsiteX2" fmla="*/ 367511 w 919521"/>
              <a:gd name="connsiteY2" fmla="*/ 0 h 484670"/>
              <a:gd name="connsiteX3" fmla="*/ 908 w 919521"/>
              <a:gd name="connsiteY3" fmla="*/ 282326 h 484670"/>
              <a:gd name="connsiteX4" fmla="*/ 434932 w 919521"/>
              <a:gd name="connsiteY4" fmla="*/ 471949 h 484670"/>
              <a:gd name="connsiteX0" fmla="*/ 435786 w 920375"/>
              <a:gd name="connsiteY0" fmla="*/ 471949 h 484670"/>
              <a:gd name="connsiteX1" fmla="*/ 920375 w 920375"/>
              <a:gd name="connsiteY1" fmla="*/ 248616 h 484670"/>
              <a:gd name="connsiteX2" fmla="*/ 368365 w 920375"/>
              <a:gd name="connsiteY2" fmla="*/ 0 h 484670"/>
              <a:gd name="connsiteX3" fmla="*/ 1762 w 920375"/>
              <a:gd name="connsiteY3" fmla="*/ 282326 h 484670"/>
              <a:gd name="connsiteX4" fmla="*/ 435786 w 920375"/>
              <a:gd name="connsiteY4" fmla="*/ 471949 h 484670"/>
              <a:gd name="connsiteX0" fmla="*/ 435786 w 923672"/>
              <a:gd name="connsiteY0" fmla="*/ 471949 h 484670"/>
              <a:gd name="connsiteX1" fmla="*/ 920375 w 923672"/>
              <a:gd name="connsiteY1" fmla="*/ 248616 h 484670"/>
              <a:gd name="connsiteX2" fmla="*/ 368365 w 923672"/>
              <a:gd name="connsiteY2" fmla="*/ 0 h 484670"/>
              <a:gd name="connsiteX3" fmla="*/ 1762 w 923672"/>
              <a:gd name="connsiteY3" fmla="*/ 282326 h 484670"/>
              <a:gd name="connsiteX4" fmla="*/ 435786 w 923672"/>
              <a:gd name="connsiteY4" fmla="*/ 471949 h 484670"/>
              <a:gd name="connsiteX0" fmla="*/ 713009 w 1200895"/>
              <a:gd name="connsiteY0" fmla="*/ 485164 h 492768"/>
              <a:gd name="connsiteX1" fmla="*/ 1197598 w 1200895"/>
              <a:gd name="connsiteY1" fmla="*/ 261831 h 492768"/>
              <a:gd name="connsiteX2" fmla="*/ 645588 w 1200895"/>
              <a:gd name="connsiteY2" fmla="*/ 13215 h 492768"/>
              <a:gd name="connsiteX3" fmla="*/ 873 w 1200895"/>
              <a:gd name="connsiteY3" fmla="*/ 135416 h 492768"/>
              <a:gd name="connsiteX4" fmla="*/ 713009 w 1200895"/>
              <a:gd name="connsiteY4" fmla="*/ 485164 h 492768"/>
              <a:gd name="connsiteX0" fmla="*/ 713036 w 1200824"/>
              <a:gd name="connsiteY0" fmla="*/ 699495 h 707099"/>
              <a:gd name="connsiteX1" fmla="*/ 1197625 w 1200824"/>
              <a:gd name="connsiteY1" fmla="*/ 476162 h 707099"/>
              <a:gd name="connsiteX2" fmla="*/ 628759 w 1200824"/>
              <a:gd name="connsiteY2" fmla="*/ 0 h 707099"/>
              <a:gd name="connsiteX3" fmla="*/ 900 w 1200824"/>
              <a:gd name="connsiteY3" fmla="*/ 349747 h 707099"/>
              <a:gd name="connsiteX4" fmla="*/ 713036 w 1200824"/>
              <a:gd name="connsiteY4" fmla="*/ 699495 h 707099"/>
              <a:gd name="connsiteX0" fmla="*/ 603476 w 1200824"/>
              <a:gd name="connsiteY0" fmla="*/ 619432 h 628957"/>
              <a:gd name="connsiteX1" fmla="*/ 1197625 w 1200824"/>
              <a:gd name="connsiteY1" fmla="*/ 476162 h 628957"/>
              <a:gd name="connsiteX2" fmla="*/ 628759 w 1200824"/>
              <a:gd name="connsiteY2" fmla="*/ 0 h 628957"/>
              <a:gd name="connsiteX3" fmla="*/ 900 w 1200824"/>
              <a:gd name="connsiteY3" fmla="*/ 349747 h 628957"/>
              <a:gd name="connsiteX4" fmla="*/ 603476 w 1200824"/>
              <a:gd name="connsiteY4" fmla="*/ 619432 h 628957"/>
              <a:gd name="connsiteX0" fmla="*/ 603476 w 1330854"/>
              <a:gd name="connsiteY0" fmla="*/ 619432 h 628957"/>
              <a:gd name="connsiteX1" fmla="*/ 1328254 w 1330854"/>
              <a:gd name="connsiteY1" fmla="*/ 349747 h 628957"/>
              <a:gd name="connsiteX2" fmla="*/ 628759 w 1330854"/>
              <a:gd name="connsiteY2" fmla="*/ 0 h 628957"/>
              <a:gd name="connsiteX3" fmla="*/ 900 w 1330854"/>
              <a:gd name="connsiteY3" fmla="*/ 349747 h 628957"/>
              <a:gd name="connsiteX4" fmla="*/ 603476 w 1330854"/>
              <a:gd name="connsiteY4" fmla="*/ 619432 h 628957"/>
              <a:gd name="connsiteX0" fmla="*/ 603476 w 1328263"/>
              <a:gd name="connsiteY0" fmla="*/ 619432 h 628957"/>
              <a:gd name="connsiteX1" fmla="*/ 1328254 w 1328263"/>
              <a:gd name="connsiteY1" fmla="*/ 349747 h 628957"/>
              <a:gd name="connsiteX2" fmla="*/ 628759 w 1328263"/>
              <a:gd name="connsiteY2" fmla="*/ 0 h 628957"/>
              <a:gd name="connsiteX3" fmla="*/ 900 w 1328263"/>
              <a:gd name="connsiteY3" fmla="*/ 349747 h 628957"/>
              <a:gd name="connsiteX4" fmla="*/ 603476 w 1328263"/>
              <a:gd name="connsiteY4" fmla="*/ 619432 h 628957"/>
              <a:gd name="connsiteX0" fmla="*/ 603829 w 1328616"/>
              <a:gd name="connsiteY0" fmla="*/ 620531 h 630056"/>
              <a:gd name="connsiteX1" fmla="*/ 1328607 w 1328616"/>
              <a:gd name="connsiteY1" fmla="*/ 350846 h 630056"/>
              <a:gd name="connsiteX2" fmla="*/ 629112 w 1328616"/>
              <a:gd name="connsiteY2" fmla="*/ 1099 h 630056"/>
              <a:gd name="connsiteX3" fmla="*/ 1253 w 1328616"/>
              <a:gd name="connsiteY3" fmla="*/ 350846 h 630056"/>
              <a:gd name="connsiteX4" fmla="*/ 603829 w 1328616"/>
              <a:gd name="connsiteY4" fmla="*/ 620531 h 630056"/>
              <a:gd name="connsiteX0" fmla="*/ 602707 w 1327494"/>
              <a:gd name="connsiteY0" fmla="*/ 620410 h 629935"/>
              <a:gd name="connsiteX1" fmla="*/ 1327485 w 1327494"/>
              <a:gd name="connsiteY1" fmla="*/ 350725 h 629935"/>
              <a:gd name="connsiteX2" fmla="*/ 627990 w 1327494"/>
              <a:gd name="connsiteY2" fmla="*/ 978 h 629935"/>
              <a:gd name="connsiteX3" fmla="*/ 131 w 1327494"/>
              <a:gd name="connsiteY3" fmla="*/ 350725 h 629935"/>
              <a:gd name="connsiteX4" fmla="*/ 602707 w 1327494"/>
              <a:gd name="connsiteY4" fmla="*/ 620410 h 629935"/>
              <a:gd name="connsiteX0" fmla="*/ 602707 w 1327494"/>
              <a:gd name="connsiteY0" fmla="*/ 621163 h 630688"/>
              <a:gd name="connsiteX1" fmla="*/ 1327485 w 1327494"/>
              <a:gd name="connsiteY1" fmla="*/ 351478 h 630688"/>
              <a:gd name="connsiteX2" fmla="*/ 627990 w 1327494"/>
              <a:gd name="connsiteY2" fmla="*/ 1731 h 630688"/>
              <a:gd name="connsiteX3" fmla="*/ 131 w 1327494"/>
              <a:gd name="connsiteY3" fmla="*/ 351478 h 630688"/>
              <a:gd name="connsiteX4" fmla="*/ 602707 w 1327494"/>
              <a:gd name="connsiteY4" fmla="*/ 621163 h 630688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  <a:gd name="connsiteX0" fmla="*/ 851191 w 1575978"/>
              <a:gd name="connsiteY0" fmla="*/ 642830 h 651145"/>
              <a:gd name="connsiteX1" fmla="*/ 1575969 w 1575978"/>
              <a:gd name="connsiteY1" fmla="*/ 373145 h 651145"/>
              <a:gd name="connsiteX2" fmla="*/ 876474 w 1575978"/>
              <a:gd name="connsiteY2" fmla="*/ 23398 h 651145"/>
              <a:gd name="connsiteX3" fmla="*/ 0 w 1575978"/>
              <a:gd name="connsiteY3" fmla="*/ 204592 h 651145"/>
              <a:gd name="connsiteX4" fmla="*/ 851191 w 1575978"/>
              <a:gd name="connsiteY4" fmla="*/ 642830 h 651145"/>
              <a:gd name="connsiteX0" fmla="*/ 851191 w 1685536"/>
              <a:gd name="connsiteY0" fmla="*/ 667387 h 675702"/>
              <a:gd name="connsiteX1" fmla="*/ 1685528 w 1685536"/>
              <a:gd name="connsiteY1" fmla="*/ 233363 h 675702"/>
              <a:gd name="connsiteX2" fmla="*/ 876474 w 1685536"/>
              <a:gd name="connsiteY2" fmla="*/ 47955 h 675702"/>
              <a:gd name="connsiteX3" fmla="*/ 0 w 1685536"/>
              <a:gd name="connsiteY3" fmla="*/ 229149 h 675702"/>
              <a:gd name="connsiteX4" fmla="*/ 851191 w 1685536"/>
              <a:gd name="connsiteY4" fmla="*/ 667387 h 675702"/>
              <a:gd name="connsiteX0" fmla="*/ 598361 w 1685536"/>
              <a:gd name="connsiteY0" fmla="*/ 642105 h 651034"/>
              <a:gd name="connsiteX1" fmla="*/ 1685528 w 1685536"/>
              <a:gd name="connsiteY1" fmla="*/ 233363 h 651034"/>
              <a:gd name="connsiteX2" fmla="*/ 876474 w 1685536"/>
              <a:gd name="connsiteY2" fmla="*/ 47955 h 651034"/>
              <a:gd name="connsiteX3" fmla="*/ 0 w 1685536"/>
              <a:gd name="connsiteY3" fmla="*/ 229149 h 651034"/>
              <a:gd name="connsiteX4" fmla="*/ 598361 w 1685536"/>
              <a:gd name="connsiteY4" fmla="*/ 642105 h 651034"/>
              <a:gd name="connsiteX0" fmla="*/ 598361 w 1685536"/>
              <a:gd name="connsiteY0" fmla="*/ 642105 h 651034"/>
              <a:gd name="connsiteX1" fmla="*/ 1685528 w 1685536"/>
              <a:gd name="connsiteY1" fmla="*/ 233363 h 651034"/>
              <a:gd name="connsiteX2" fmla="*/ 876474 w 1685536"/>
              <a:gd name="connsiteY2" fmla="*/ 47955 h 651034"/>
              <a:gd name="connsiteX3" fmla="*/ 0 w 1685536"/>
              <a:gd name="connsiteY3" fmla="*/ 229149 h 651034"/>
              <a:gd name="connsiteX4" fmla="*/ 598361 w 1685536"/>
              <a:gd name="connsiteY4" fmla="*/ 642105 h 651034"/>
              <a:gd name="connsiteX0" fmla="*/ 598361 w 1685535"/>
              <a:gd name="connsiteY0" fmla="*/ 902511 h 911440"/>
              <a:gd name="connsiteX1" fmla="*/ 1685528 w 1685535"/>
              <a:gd name="connsiteY1" fmla="*/ 493769 h 911440"/>
              <a:gd name="connsiteX2" fmla="*/ 804839 w 1685535"/>
              <a:gd name="connsiteY2" fmla="*/ 751 h 911440"/>
              <a:gd name="connsiteX3" fmla="*/ 0 w 1685535"/>
              <a:gd name="connsiteY3" fmla="*/ 489555 h 911440"/>
              <a:gd name="connsiteX4" fmla="*/ 598361 w 1685535"/>
              <a:gd name="connsiteY4" fmla="*/ 902511 h 911440"/>
              <a:gd name="connsiteX0" fmla="*/ 598361 w 1685538"/>
              <a:gd name="connsiteY0" fmla="*/ 902511 h 911440"/>
              <a:gd name="connsiteX1" fmla="*/ 1685528 w 1685538"/>
              <a:gd name="connsiteY1" fmla="*/ 493769 h 911440"/>
              <a:gd name="connsiteX2" fmla="*/ 804839 w 1685538"/>
              <a:gd name="connsiteY2" fmla="*/ 751 h 911440"/>
              <a:gd name="connsiteX3" fmla="*/ 0 w 1685538"/>
              <a:gd name="connsiteY3" fmla="*/ 489555 h 911440"/>
              <a:gd name="connsiteX4" fmla="*/ 598361 w 1685538"/>
              <a:gd name="connsiteY4" fmla="*/ 902511 h 911440"/>
              <a:gd name="connsiteX0" fmla="*/ 598361 w 1685538"/>
              <a:gd name="connsiteY0" fmla="*/ 910644 h 919573"/>
              <a:gd name="connsiteX1" fmla="*/ 1685528 w 1685538"/>
              <a:gd name="connsiteY1" fmla="*/ 501902 h 919573"/>
              <a:gd name="connsiteX2" fmla="*/ 804839 w 1685538"/>
              <a:gd name="connsiteY2" fmla="*/ 8884 h 919573"/>
              <a:gd name="connsiteX3" fmla="*/ 0 w 1685538"/>
              <a:gd name="connsiteY3" fmla="*/ 497688 h 919573"/>
              <a:gd name="connsiteX4" fmla="*/ 598361 w 1685538"/>
              <a:gd name="connsiteY4" fmla="*/ 910644 h 919573"/>
              <a:gd name="connsiteX0" fmla="*/ 598361 w 1685538"/>
              <a:gd name="connsiteY0" fmla="*/ 910644 h 919573"/>
              <a:gd name="connsiteX1" fmla="*/ 1685528 w 1685538"/>
              <a:gd name="connsiteY1" fmla="*/ 501902 h 919573"/>
              <a:gd name="connsiteX2" fmla="*/ 804839 w 1685538"/>
              <a:gd name="connsiteY2" fmla="*/ 8884 h 919573"/>
              <a:gd name="connsiteX3" fmla="*/ 0 w 1685538"/>
              <a:gd name="connsiteY3" fmla="*/ 497688 h 919573"/>
              <a:gd name="connsiteX4" fmla="*/ 598361 w 1685538"/>
              <a:gd name="connsiteY4" fmla="*/ 910644 h 919573"/>
              <a:gd name="connsiteX0" fmla="*/ 627857 w 1685538"/>
              <a:gd name="connsiteY0" fmla="*/ 914858 h 923678"/>
              <a:gd name="connsiteX1" fmla="*/ 1685528 w 1685538"/>
              <a:gd name="connsiteY1" fmla="*/ 501902 h 923678"/>
              <a:gd name="connsiteX2" fmla="*/ 804839 w 1685538"/>
              <a:gd name="connsiteY2" fmla="*/ 8884 h 923678"/>
              <a:gd name="connsiteX3" fmla="*/ 0 w 1685538"/>
              <a:gd name="connsiteY3" fmla="*/ 497688 h 923678"/>
              <a:gd name="connsiteX4" fmla="*/ 627857 w 1685538"/>
              <a:gd name="connsiteY4" fmla="*/ 914858 h 923678"/>
              <a:gd name="connsiteX0" fmla="*/ 627857 w 1685538"/>
              <a:gd name="connsiteY0" fmla="*/ 914858 h 919258"/>
              <a:gd name="connsiteX1" fmla="*/ 1685528 w 1685538"/>
              <a:gd name="connsiteY1" fmla="*/ 501902 h 919258"/>
              <a:gd name="connsiteX2" fmla="*/ 804839 w 1685538"/>
              <a:gd name="connsiteY2" fmla="*/ 8884 h 919258"/>
              <a:gd name="connsiteX3" fmla="*/ 0 w 1685538"/>
              <a:gd name="connsiteY3" fmla="*/ 497688 h 919258"/>
              <a:gd name="connsiteX4" fmla="*/ 627857 w 1685538"/>
              <a:gd name="connsiteY4" fmla="*/ 914858 h 919258"/>
              <a:gd name="connsiteX0" fmla="*/ 627857 w 1803523"/>
              <a:gd name="connsiteY0" fmla="*/ 914858 h 919258"/>
              <a:gd name="connsiteX1" fmla="*/ 1803515 w 1803523"/>
              <a:gd name="connsiteY1" fmla="*/ 354419 h 919258"/>
              <a:gd name="connsiteX2" fmla="*/ 804839 w 1803523"/>
              <a:gd name="connsiteY2" fmla="*/ 8884 h 919258"/>
              <a:gd name="connsiteX3" fmla="*/ 0 w 1803523"/>
              <a:gd name="connsiteY3" fmla="*/ 497688 h 919258"/>
              <a:gd name="connsiteX4" fmla="*/ 627857 w 1803523"/>
              <a:gd name="connsiteY4" fmla="*/ 914858 h 919258"/>
              <a:gd name="connsiteX0" fmla="*/ 846975 w 2022641"/>
              <a:gd name="connsiteY0" fmla="*/ 922228 h 925142"/>
              <a:gd name="connsiteX1" fmla="*/ 2022633 w 2022641"/>
              <a:gd name="connsiteY1" fmla="*/ 361789 h 925142"/>
              <a:gd name="connsiteX2" fmla="*/ 1023957 w 2022641"/>
              <a:gd name="connsiteY2" fmla="*/ 16254 h 925142"/>
              <a:gd name="connsiteX3" fmla="*/ 0 w 2022641"/>
              <a:gd name="connsiteY3" fmla="*/ 349147 h 925142"/>
              <a:gd name="connsiteX4" fmla="*/ 846975 w 2022641"/>
              <a:gd name="connsiteY4" fmla="*/ 922228 h 925142"/>
              <a:gd name="connsiteX0" fmla="*/ 606787 w 2022641"/>
              <a:gd name="connsiteY0" fmla="*/ 905372 h 908397"/>
              <a:gd name="connsiteX1" fmla="*/ 2022633 w 2022641"/>
              <a:gd name="connsiteY1" fmla="*/ 361789 h 908397"/>
              <a:gd name="connsiteX2" fmla="*/ 1023957 w 2022641"/>
              <a:gd name="connsiteY2" fmla="*/ 16254 h 908397"/>
              <a:gd name="connsiteX3" fmla="*/ 0 w 2022641"/>
              <a:gd name="connsiteY3" fmla="*/ 349147 h 908397"/>
              <a:gd name="connsiteX4" fmla="*/ 606787 w 2022641"/>
              <a:gd name="connsiteY4" fmla="*/ 905372 h 908397"/>
              <a:gd name="connsiteX0" fmla="*/ 606787 w 2022641"/>
              <a:gd name="connsiteY0" fmla="*/ 905372 h 908397"/>
              <a:gd name="connsiteX1" fmla="*/ 2022633 w 2022641"/>
              <a:gd name="connsiteY1" fmla="*/ 361789 h 908397"/>
              <a:gd name="connsiteX2" fmla="*/ 1023957 w 2022641"/>
              <a:gd name="connsiteY2" fmla="*/ 16254 h 908397"/>
              <a:gd name="connsiteX3" fmla="*/ 0 w 2022641"/>
              <a:gd name="connsiteY3" fmla="*/ 349147 h 908397"/>
              <a:gd name="connsiteX4" fmla="*/ 606787 w 2022641"/>
              <a:gd name="connsiteY4" fmla="*/ 905372 h 908397"/>
              <a:gd name="connsiteX0" fmla="*/ 606787 w 2022646"/>
              <a:gd name="connsiteY0" fmla="*/ 1169563 h 1172588"/>
              <a:gd name="connsiteX1" fmla="*/ 2022633 w 2022646"/>
              <a:gd name="connsiteY1" fmla="*/ 625980 h 1172588"/>
              <a:gd name="connsiteX2" fmla="*/ 1268359 w 2022646"/>
              <a:gd name="connsiteY2" fmla="*/ 6546 h 1172588"/>
              <a:gd name="connsiteX3" fmla="*/ 0 w 2022646"/>
              <a:gd name="connsiteY3" fmla="*/ 613338 h 1172588"/>
              <a:gd name="connsiteX4" fmla="*/ 606787 w 2022646"/>
              <a:gd name="connsiteY4" fmla="*/ 1169563 h 1172588"/>
              <a:gd name="connsiteX0" fmla="*/ 606787 w 2022646"/>
              <a:gd name="connsiteY0" fmla="*/ 1195427 h 1198452"/>
              <a:gd name="connsiteX1" fmla="*/ 2022633 w 2022646"/>
              <a:gd name="connsiteY1" fmla="*/ 651844 h 1198452"/>
              <a:gd name="connsiteX2" fmla="*/ 1268359 w 2022646"/>
              <a:gd name="connsiteY2" fmla="*/ 32410 h 1198452"/>
              <a:gd name="connsiteX3" fmla="*/ 0 w 2022646"/>
              <a:gd name="connsiteY3" fmla="*/ 639202 h 1198452"/>
              <a:gd name="connsiteX4" fmla="*/ 606787 w 2022646"/>
              <a:gd name="connsiteY4" fmla="*/ 1195427 h 1198452"/>
              <a:gd name="connsiteX0" fmla="*/ 606787 w 2022646"/>
              <a:gd name="connsiteY0" fmla="*/ 1218863 h 1221888"/>
              <a:gd name="connsiteX1" fmla="*/ 2022633 w 2022646"/>
              <a:gd name="connsiteY1" fmla="*/ 675280 h 1221888"/>
              <a:gd name="connsiteX2" fmla="*/ 1268359 w 2022646"/>
              <a:gd name="connsiteY2" fmla="*/ 55846 h 1221888"/>
              <a:gd name="connsiteX3" fmla="*/ 0 w 2022646"/>
              <a:gd name="connsiteY3" fmla="*/ 662638 h 1221888"/>
              <a:gd name="connsiteX4" fmla="*/ 606787 w 2022646"/>
              <a:gd name="connsiteY4" fmla="*/ 1218863 h 1221888"/>
              <a:gd name="connsiteX0" fmla="*/ 606787 w 2022646"/>
              <a:gd name="connsiteY0" fmla="*/ 1233566 h 1236591"/>
              <a:gd name="connsiteX1" fmla="*/ 2022633 w 2022646"/>
              <a:gd name="connsiteY1" fmla="*/ 689983 h 1236591"/>
              <a:gd name="connsiteX2" fmla="*/ 1268359 w 2022646"/>
              <a:gd name="connsiteY2" fmla="*/ 53694 h 1236591"/>
              <a:gd name="connsiteX3" fmla="*/ 0 w 2022646"/>
              <a:gd name="connsiteY3" fmla="*/ 677341 h 1236591"/>
              <a:gd name="connsiteX4" fmla="*/ 606787 w 2022646"/>
              <a:gd name="connsiteY4" fmla="*/ 1233566 h 1236591"/>
              <a:gd name="connsiteX0" fmla="*/ 606787 w 2022646"/>
              <a:gd name="connsiteY0" fmla="*/ 1202745 h 1205770"/>
              <a:gd name="connsiteX1" fmla="*/ 2022633 w 2022646"/>
              <a:gd name="connsiteY1" fmla="*/ 659162 h 1205770"/>
              <a:gd name="connsiteX2" fmla="*/ 1268359 w 2022646"/>
              <a:gd name="connsiteY2" fmla="*/ 22873 h 1205770"/>
              <a:gd name="connsiteX3" fmla="*/ 0 w 2022646"/>
              <a:gd name="connsiteY3" fmla="*/ 646520 h 1205770"/>
              <a:gd name="connsiteX4" fmla="*/ 606787 w 2022646"/>
              <a:gd name="connsiteY4" fmla="*/ 1202745 h 1205770"/>
              <a:gd name="connsiteX0" fmla="*/ 606787 w 2022647"/>
              <a:gd name="connsiteY0" fmla="*/ 1202745 h 1205770"/>
              <a:gd name="connsiteX1" fmla="*/ 2022633 w 2022647"/>
              <a:gd name="connsiteY1" fmla="*/ 659162 h 1205770"/>
              <a:gd name="connsiteX2" fmla="*/ 1268359 w 2022647"/>
              <a:gd name="connsiteY2" fmla="*/ 22873 h 1205770"/>
              <a:gd name="connsiteX3" fmla="*/ 0 w 2022647"/>
              <a:gd name="connsiteY3" fmla="*/ 646520 h 1205770"/>
              <a:gd name="connsiteX4" fmla="*/ 606787 w 2022647"/>
              <a:gd name="connsiteY4" fmla="*/ 1202745 h 1205770"/>
              <a:gd name="connsiteX0" fmla="*/ 606787 w 2427167"/>
              <a:gd name="connsiteY0" fmla="*/ 1202745 h 1205770"/>
              <a:gd name="connsiteX1" fmla="*/ 2427160 w 2427167"/>
              <a:gd name="connsiteY1" fmla="*/ 654948 h 1205770"/>
              <a:gd name="connsiteX2" fmla="*/ 1268359 w 2427167"/>
              <a:gd name="connsiteY2" fmla="*/ 22873 h 1205770"/>
              <a:gd name="connsiteX3" fmla="*/ 0 w 2427167"/>
              <a:gd name="connsiteY3" fmla="*/ 646520 h 1205770"/>
              <a:gd name="connsiteX4" fmla="*/ 606787 w 2427167"/>
              <a:gd name="connsiteY4" fmla="*/ 1202745 h 1205770"/>
              <a:gd name="connsiteX0" fmla="*/ 606787 w 2427167"/>
              <a:gd name="connsiteY0" fmla="*/ 1189492 h 1192517"/>
              <a:gd name="connsiteX1" fmla="*/ 2427160 w 2427167"/>
              <a:gd name="connsiteY1" fmla="*/ 641695 h 1192517"/>
              <a:gd name="connsiteX2" fmla="*/ 1268359 w 2427167"/>
              <a:gd name="connsiteY2" fmla="*/ 9620 h 1192517"/>
              <a:gd name="connsiteX3" fmla="*/ 0 w 2427167"/>
              <a:gd name="connsiteY3" fmla="*/ 633267 h 1192517"/>
              <a:gd name="connsiteX4" fmla="*/ 606787 w 2427167"/>
              <a:gd name="connsiteY4" fmla="*/ 1189492 h 1192517"/>
              <a:gd name="connsiteX0" fmla="*/ 606787 w 2427167"/>
              <a:gd name="connsiteY0" fmla="*/ 1221785 h 1224810"/>
              <a:gd name="connsiteX1" fmla="*/ 2427160 w 2427167"/>
              <a:gd name="connsiteY1" fmla="*/ 673988 h 1224810"/>
              <a:gd name="connsiteX2" fmla="*/ 1268359 w 2427167"/>
              <a:gd name="connsiteY2" fmla="*/ 41913 h 1224810"/>
              <a:gd name="connsiteX3" fmla="*/ 0 w 2427167"/>
              <a:gd name="connsiteY3" fmla="*/ 665560 h 1224810"/>
              <a:gd name="connsiteX4" fmla="*/ 606787 w 2427167"/>
              <a:gd name="connsiteY4" fmla="*/ 1221785 h 1224810"/>
              <a:gd name="connsiteX0" fmla="*/ 606787 w 2427168"/>
              <a:gd name="connsiteY0" fmla="*/ 1369827 h 1372852"/>
              <a:gd name="connsiteX1" fmla="*/ 2427160 w 2427168"/>
              <a:gd name="connsiteY1" fmla="*/ 822030 h 1372852"/>
              <a:gd name="connsiteX2" fmla="*/ 1348422 w 2427168"/>
              <a:gd name="connsiteY2" fmla="*/ 21402 h 1372852"/>
              <a:gd name="connsiteX3" fmla="*/ 0 w 2427168"/>
              <a:gd name="connsiteY3" fmla="*/ 813602 h 1372852"/>
              <a:gd name="connsiteX4" fmla="*/ 606787 w 2427168"/>
              <a:gd name="connsiteY4" fmla="*/ 1369827 h 1372852"/>
              <a:gd name="connsiteX0" fmla="*/ 606787 w 2427172"/>
              <a:gd name="connsiteY0" fmla="*/ 1369827 h 1372852"/>
              <a:gd name="connsiteX1" fmla="*/ 2427160 w 2427172"/>
              <a:gd name="connsiteY1" fmla="*/ 822030 h 1372852"/>
              <a:gd name="connsiteX2" fmla="*/ 1348422 w 2427172"/>
              <a:gd name="connsiteY2" fmla="*/ 21402 h 1372852"/>
              <a:gd name="connsiteX3" fmla="*/ 0 w 2427172"/>
              <a:gd name="connsiteY3" fmla="*/ 813602 h 1372852"/>
              <a:gd name="connsiteX4" fmla="*/ 606787 w 2427172"/>
              <a:gd name="connsiteY4" fmla="*/ 1369827 h 1372852"/>
              <a:gd name="connsiteX0" fmla="*/ 1238861 w 2427172"/>
              <a:gd name="connsiteY0" fmla="*/ 1584732 h 1586768"/>
              <a:gd name="connsiteX1" fmla="*/ 2427160 w 2427172"/>
              <a:gd name="connsiteY1" fmla="*/ 822030 h 1586768"/>
              <a:gd name="connsiteX2" fmla="*/ 1348422 w 2427172"/>
              <a:gd name="connsiteY2" fmla="*/ 21402 h 1586768"/>
              <a:gd name="connsiteX3" fmla="*/ 0 w 2427172"/>
              <a:gd name="connsiteY3" fmla="*/ 813602 h 1586768"/>
              <a:gd name="connsiteX4" fmla="*/ 1238861 w 2427172"/>
              <a:gd name="connsiteY4" fmla="*/ 1584732 h 1586768"/>
              <a:gd name="connsiteX0" fmla="*/ 1238861 w 2427172"/>
              <a:gd name="connsiteY0" fmla="*/ 1584732 h 1584732"/>
              <a:gd name="connsiteX1" fmla="*/ 2427160 w 2427172"/>
              <a:gd name="connsiteY1" fmla="*/ 822030 h 1584732"/>
              <a:gd name="connsiteX2" fmla="*/ 1348422 w 2427172"/>
              <a:gd name="connsiteY2" fmla="*/ 21402 h 1584732"/>
              <a:gd name="connsiteX3" fmla="*/ 0 w 2427172"/>
              <a:gd name="connsiteY3" fmla="*/ 813602 h 1584732"/>
              <a:gd name="connsiteX4" fmla="*/ 1238861 w 2427172"/>
              <a:gd name="connsiteY4" fmla="*/ 1584732 h 1584732"/>
              <a:gd name="connsiteX0" fmla="*/ 1238861 w 2427172"/>
              <a:gd name="connsiteY0" fmla="*/ 1584732 h 1584732"/>
              <a:gd name="connsiteX1" fmla="*/ 2427160 w 2427172"/>
              <a:gd name="connsiteY1" fmla="*/ 822030 h 1584732"/>
              <a:gd name="connsiteX2" fmla="*/ 1348422 w 2427172"/>
              <a:gd name="connsiteY2" fmla="*/ 21402 h 1584732"/>
              <a:gd name="connsiteX3" fmla="*/ 0 w 2427172"/>
              <a:gd name="connsiteY3" fmla="*/ 813602 h 1584732"/>
              <a:gd name="connsiteX4" fmla="*/ 1238861 w 2427172"/>
              <a:gd name="connsiteY4" fmla="*/ 1584732 h 1584732"/>
              <a:gd name="connsiteX0" fmla="*/ 1238861 w 2616790"/>
              <a:gd name="connsiteY0" fmla="*/ 1584732 h 1584732"/>
              <a:gd name="connsiteX1" fmla="*/ 2616782 w 2616790"/>
              <a:gd name="connsiteY1" fmla="*/ 657690 h 1584732"/>
              <a:gd name="connsiteX2" fmla="*/ 1348422 w 2616790"/>
              <a:gd name="connsiteY2" fmla="*/ 21402 h 1584732"/>
              <a:gd name="connsiteX3" fmla="*/ 0 w 2616790"/>
              <a:gd name="connsiteY3" fmla="*/ 813602 h 1584732"/>
              <a:gd name="connsiteX4" fmla="*/ 1238861 w 2616790"/>
              <a:gd name="connsiteY4" fmla="*/ 1584732 h 1584732"/>
              <a:gd name="connsiteX0" fmla="*/ 1238861 w 2616788"/>
              <a:gd name="connsiteY0" fmla="*/ 1876697 h 1876697"/>
              <a:gd name="connsiteX1" fmla="*/ 2616782 w 2616788"/>
              <a:gd name="connsiteY1" fmla="*/ 949655 h 1876697"/>
              <a:gd name="connsiteX2" fmla="*/ 1082951 w 2616788"/>
              <a:gd name="connsiteY2" fmla="*/ 9972 h 1876697"/>
              <a:gd name="connsiteX3" fmla="*/ 0 w 2616788"/>
              <a:gd name="connsiteY3" fmla="*/ 1105567 h 1876697"/>
              <a:gd name="connsiteX4" fmla="*/ 1238861 w 2616788"/>
              <a:gd name="connsiteY4" fmla="*/ 1876697 h 1876697"/>
              <a:gd name="connsiteX0" fmla="*/ 1457980 w 2835907"/>
              <a:gd name="connsiteY0" fmla="*/ 1881099 h 1881099"/>
              <a:gd name="connsiteX1" fmla="*/ 2835901 w 2835907"/>
              <a:gd name="connsiteY1" fmla="*/ 954057 h 1881099"/>
              <a:gd name="connsiteX2" fmla="*/ 1302070 w 2835907"/>
              <a:gd name="connsiteY2" fmla="*/ 14374 h 1881099"/>
              <a:gd name="connsiteX3" fmla="*/ 0 w 2835907"/>
              <a:gd name="connsiteY3" fmla="*/ 941416 h 1881099"/>
              <a:gd name="connsiteX4" fmla="*/ 1457980 w 2835907"/>
              <a:gd name="connsiteY4" fmla="*/ 1881099 h 1881099"/>
              <a:gd name="connsiteX0" fmla="*/ 1457980 w 2835907"/>
              <a:gd name="connsiteY0" fmla="*/ 1875737 h 1875737"/>
              <a:gd name="connsiteX1" fmla="*/ 2835901 w 2835907"/>
              <a:gd name="connsiteY1" fmla="*/ 948695 h 1875737"/>
              <a:gd name="connsiteX2" fmla="*/ 1302070 w 2835907"/>
              <a:gd name="connsiteY2" fmla="*/ 9012 h 1875737"/>
              <a:gd name="connsiteX3" fmla="*/ 0 w 2835907"/>
              <a:gd name="connsiteY3" fmla="*/ 936054 h 1875737"/>
              <a:gd name="connsiteX4" fmla="*/ 1457980 w 2835907"/>
              <a:gd name="connsiteY4" fmla="*/ 1875737 h 1875737"/>
              <a:gd name="connsiteX0" fmla="*/ 1457980 w 2835907"/>
              <a:gd name="connsiteY0" fmla="*/ 1878190 h 1878190"/>
              <a:gd name="connsiteX1" fmla="*/ 2835901 w 2835907"/>
              <a:gd name="connsiteY1" fmla="*/ 951148 h 1878190"/>
              <a:gd name="connsiteX2" fmla="*/ 1302070 w 2835907"/>
              <a:gd name="connsiteY2" fmla="*/ 11465 h 1878190"/>
              <a:gd name="connsiteX3" fmla="*/ 0 w 2835907"/>
              <a:gd name="connsiteY3" fmla="*/ 938507 h 1878190"/>
              <a:gd name="connsiteX4" fmla="*/ 1457980 w 2835907"/>
              <a:gd name="connsiteY4" fmla="*/ 1878190 h 1878190"/>
              <a:gd name="connsiteX0" fmla="*/ 1457980 w 2835907"/>
              <a:gd name="connsiteY0" fmla="*/ 1878190 h 1878190"/>
              <a:gd name="connsiteX1" fmla="*/ 2835901 w 2835907"/>
              <a:gd name="connsiteY1" fmla="*/ 951148 h 1878190"/>
              <a:gd name="connsiteX2" fmla="*/ 1302070 w 2835907"/>
              <a:gd name="connsiteY2" fmla="*/ 11465 h 1878190"/>
              <a:gd name="connsiteX3" fmla="*/ 0 w 2835907"/>
              <a:gd name="connsiteY3" fmla="*/ 938507 h 1878190"/>
              <a:gd name="connsiteX4" fmla="*/ 1457980 w 2835907"/>
              <a:gd name="connsiteY4" fmla="*/ 1878190 h 187819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6893"/>
              <a:gd name="connsiteX1" fmla="*/ 2835901 w 2835907"/>
              <a:gd name="connsiteY1" fmla="*/ 951148 h 2166893"/>
              <a:gd name="connsiteX2" fmla="*/ 1302070 w 2835907"/>
              <a:gd name="connsiteY2" fmla="*/ 11465 h 2166893"/>
              <a:gd name="connsiteX3" fmla="*/ 0 w 2835907"/>
              <a:gd name="connsiteY3" fmla="*/ 938507 h 2166893"/>
              <a:gd name="connsiteX4" fmla="*/ 1774017 w 2835907"/>
              <a:gd name="connsiteY4" fmla="*/ 2164730 h 2166893"/>
              <a:gd name="connsiteX0" fmla="*/ 1774364 w 2836254"/>
              <a:gd name="connsiteY0" fmla="*/ 2164730 h 2167486"/>
              <a:gd name="connsiteX1" fmla="*/ 2836248 w 2836254"/>
              <a:gd name="connsiteY1" fmla="*/ 951148 h 2167486"/>
              <a:gd name="connsiteX2" fmla="*/ 1302417 w 2836254"/>
              <a:gd name="connsiteY2" fmla="*/ 11465 h 2167486"/>
              <a:gd name="connsiteX3" fmla="*/ 347 w 2836254"/>
              <a:gd name="connsiteY3" fmla="*/ 938507 h 2167486"/>
              <a:gd name="connsiteX4" fmla="*/ 1774364 w 2836254"/>
              <a:gd name="connsiteY4" fmla="*/ 2164730 h 2167486"/>
              <a:gd name="connsiteX0" fmla="*/ 1813816 w 2875706"/>
              <a:gd name="connsiteY0" fmla="*/ 2164730 h 2190965"/>
              <a:gd name="connsiteX1" fmla="*/ 2875700 w 2875706"/>
              <a:gd name="connsiteY1" fmla="*/ 951148 h 2190965"/>
              <a:gd name="connsiteX2" fmla="*/ 1341869 w 2875706"/>
              <a:gd name="connsiteY2" fmla="*/ 11465 h 2190965"/>
              <a:gd name="connsiteX3" fmla="*/ 39799 w 2875706"/>
              <a:gd name="connsiteY3" fmla="*/ 938507 h 2190965"/>
              <a:gd name="connsiteX4" fmla="*/ 468685 w 2875706"/>
              <a:gd name="connsiteY4" fmla="*/ 1718109 h 2190965"/>
              <a:gd name="connsiteX5" fmla="*/ 1813816 w 2875706"/>
              <a:gd name="connsiteY5" fmla="*/ 2164730 h 2190965"/>
              <a:gd name="connsiteX0" fmla="*/ 1805087 w 2866977"/>
              <a:gd name="connsiteY0" fmla="*/ 2164730 h 2192676"/>
              <a:gd name="connsiteX1" fmla="*/ 2866971 w 2866977"/>
              <a:gd name="connsiteY1" fmla="*/ 951148 h 2192676"/>
              <a:gd name="connsiteX2" fmla="*/ 1333140 w 2866977"/>
              <a:gd name="connsiteY2" fmla="*/ 11465 h 2192676"/>
              <a:gd name="connsiteX3" fmla="*/ 31070 w 2866977"/>
              <a:gd name="connsiteY3" fmla="*/ 938507 h 2192676"/>
              <a:gd name="connsiteX4" fmla="*/ 577943 w 2866977"/>
              <a:gd name="connsiteY4" fmla="*/ 1747606 h 2192676"/>
              <a:gd name="connsiteX5" fmla="*/ 1805087 w 2866977"/>
              <a:gd name="connsiteY5" fmla="*/ 2164730 h 2192676"/>
              <a:gd name="connsiteX0" fmla="*/ 1800985 w 2862875"/>
              <a:gd name="connsiteY0" fmla="*/ 2164730 h 2192676"/>
              <a:gd name="connsiteX1" fmla="*/ 2862869 w 2862875"/>
              <a:gd name="connsiteY1" fmla="*/ 951148 h 2192676"/>
              <a:gd name="connsiteX2" fmla="*/ 1329038 w 2862875"/>
              <a:gd name="connsiteY2" fmla="*/ 11465 h 2192676"/>
              <a:gd name="connsiteX3" fmla="*/ 26968 w 2862875"/>
              <a:gd name="connsiteY3" fmla="*/ 938507 h 2192676"/>
              <a:gd name="connsiteX4" fmla="*/ 573841 w 2862875"/>
              <a:gd name="connsiteY4" fmla="*/ 1747606 h 2192676"/>
              <a:gd name="connsiteX5" fmla="*/ 1800985 w 2862875"/>
              <a:gd name="connsiteY5" fmla="*/ 2164730 h 2192676"/>
              <a:gd name="connsiteX0" fmla="*/ 1774017 w 2835907"/>
              <a:gd name="connsiteY0" fmla="*/ 2164730 h 2192676"/>
              <a:gd name="connsiteX1" fmla="*/ 2835901 w 2835907"/>
              <a:gd name="connsiteY1" fmla="*/ 951148 h 2192676"/>
              <a:gd name="connsiteX2" fmla="*/ 1302070 w 2835907"/>
              <a:gd name="connsiteY2" fmla="*/ 11465 h 2192676"/>
              <a:gd name="connsiteX3" fmla="*/ 0 w 2835907"/>
              <a:gd name="connsiteY3" fmla="*/ 938507 h 2192676"/>
              <a:gd name="connsiteX4" fmla="*/ 546873 w 2835907"/>
              <a:gd name="connsiteY4" fmla="*/ 1747606 h 2192676"/>
              <a:gd name="connsiteX5" fmla="*/ 1774017 w 2835907"/>
              <a:gd name="connsiteY5" fmla="*/ 2164730 h 2192676"/>
              <a:gd name="connsiteX0" fmla="*/ 1774017 w 2835907"/>
              <a:gd name="connsiteY0" fmla="*/ 2164730 h 2192676"/>
              <a:gd name="connsiteX1" fmla="*/ 2835901 w 2835907"/>
              <a:gd name="connsiteY1" fmla="*/ 951148 h 2192676"/>
              <a:gd name="connsiteX2" fmla="*/ 1302070 w 2835907"/>
              <a:gd name="connsiteY2" fmla="*/ 11465 h 2192676"/>
              <a:gd name="connsiteX3" fmla="*/ 0 w 2835907"/>
              <a:gd name="connsiteY3" fmla="*/ 938507 h 2192676"/>
              <a:gd name="connsiteX4" fmla="*/ 546873 w 2835907"/>
              <a:gd name="connsiteY4" fmla="*/ 1747606 h 2192676"/>
              <a:gd name="connsiteX5" fmla="*/ 1774017 w 2835907"/>
              <a:gd name="connsiteY5" fmla="*/ 2164730 h 2192676"/>
              <a:gd name="connsiteX0" fmla="*/ 1774017 w 2835907"/>
              <a:gd name="connsiteY0" fmla="*/ 2164730 h 2191497"/>
              <a:gd name="connsiteX1" fmla="*/ 2835901 w 2835907"/>
              <a:gd name="connsiteY1" fmla="*/ 951148 h 2191497"/>
              <a:gd name="connsiteX2" fmla="*/ 1302070 w 2835907"/>
              <a:gd name="connsiteY2" fmla="*/ 11465 h 2191497"/>
              <a:gd name="connsiteX3" fmla="*/ 0 w 2835907"/>
              <a:gd name="connsiteY3" fmla="*/ 938507 h 2191497"/>
              <a:gd name="connsiteX4" fmla="*/ 546873 w 2835907"/>
              <a:gd name="connsiteY4" fmla="*/ 1747606 h 2191497"/>
              <a:gd name="connsiteX5" fmla="*/ 1774017 w 2835907"/>
              <a:gd name="connsiteY5" fmla="*/ 2164730 h 2191497"/>
              <a:gd name="connsiteX0" fmla="*/ 1774017 w 2835907"/>
              <a:gd name="connsiteY0" fmla="*/ 2164730 h 2168550"/>
              <a:gd name="connsiteX1" fmla="*/ 2835901 w 2835907"/>
              <a:gd name="connsiteY1" fmla="*/ 951148 h 2168550"/>
              <a:gd name="connsiteX2" fmla="*/ 1302070 w 2835907"/>
              <a:gd name="connsiteY2" fmla="*/ 11465 h 2168550"/>
              <a:gd name="connsiteX3" fmla="*/ 0 w 2835907"/>
              <a:gd name="connsiteY3" fmla="*/ 938507 h 2168550"/>
              <a:gd name="connsiteX4" fmla="*/ 546873 w 2835907"/>
              <a:gd name="connsiteY4" fmla="*/ 1747606 h 2168550"/>
              <a:gd name="connsiteX5" fmla="*/ 1774017 w 2835907"/>
              <a:gd name="connsiteY5" fmla="*/ 2164730 h 2168550"/>
              <a:gd name="connsiteX0" fmla="*/ 1774017 w 3164584"/>
              <a:gd name="connsiteY0" fmla="*/ 2164730 h 2168550"/>
              <a:gd name="connsiteX1" fmla="*/ 3164580 w 3164584"/>
              <a:gd name="connsiteY1" fmla="*/ 799451 h 2168550"/>
              <a:gd name="connsiteX2" fmla="*/ 1302070 w 3164584"/>
              <a:gd name="connsiteY2" fmla="*/ 11465 h 2168550"/>
              <a:gd name="connsiteX3" fmla="*/ 0 w 3164584"/>
              <a:gd name="connsiteY3" fmla="*/ 938507 h 2168550"/>
              <a:gd name="connsiteX4" fmla="*/ 546873 w 3164584"/>
              <a:gd name="connsiteY4" fmla="*/ 1747606 h 2168550"/>
              <a:gd name="connsiteX5" fmla="*/ 1774017 w 3164584"/>
              <a:gd name="connsiteY5" fmla="*/ 2164730 h 2168550"/>
              <a:gd name="connsiteX0" fmla="*/ 1774017 w 3151942"/>
              <a:gd name="connsiteY0" fmla="*/ 2164730 h 2168550"/>
              <a:gd name="connsiteX1" fmla="*/ 3151938 w 3151942"/>
              <a:gd name="connsiteY1" fmla="*/ 799451 h 2168550"/>
              <a:gd name="connsiteX2" fmla="*/ 1302070 w 3151942"/>
              <a:gd name="connsiteY2" fmla="*/ 11465 h 2168550"/>
              <a:gd name="connsiteX3" fmla="*/ 0 w 3151942"/>
              <a:gd name="connsiteY3" fmla="*/ 938507 h 2168550"/>
              <a:gd name="connsiteX4" fmla="*/ 546873 w 3151942"/>
              <a:gd name="connsiteY4" fmla="*/ 1747606 h 2168550"/>
              <a:gd name="connsiteX5" fmla="*/ 1774017 w 3151942"/>
              <a:gd name="connsiteY5" fmla="*/ 2164730 h 2168550"/>
              <a:gd name="connsiteX0" fmla="*/ 1976280 w 3354205"/>
              <a:gd name="connsiteY0" fmla="*/ 2169179 h 2172999"/>
              <a:gd name="connsiteX1" fmla="*/ 3354201 w 3354205"/>
              <a:gd name="connsiteY1" fmla="*/ 803900 h 2172999"/>
              <a:gd name="connsiteX2" fmla="*/ 1504333 w 3354205"/>
              <a:gd name="connsiteY2" fmla="*/ 15914 h 2172999"/>
              <a:gd name="connsiteX3" fmla="*/ 0 w 3354205"/>
              <a:gd name="connsiteY3" fmla="*/ 808113 h 2172999"/>
              <a:gd name="connsiteX4" fmla="*/ 749136 w 3354205"/>
              <a:gd name="connsiteY4" fmla="*/ 1752055 h 2172999"/>
              <a:gd name="connsiteX5" fmla="*/ 1976280 w 3354205"/>
              <a:gd name="connsiteY5" fmla="*/ 2169179 h 2172999"/>
              <a:gd name="connsiteX0" fmla="*/ 1858293 w 3354205"/>
              <a:gd name="connsiteY0" fmla="*/ 2341946 h 2344389"/>
              <a:gd name="connsiteX1" fmla="*/ 3354201 w 3354205"/>
              <a:gd name="connsiteY1" fmla="*/ 803900 h 2344389"/>
              <a:gd name="connsiteX2" fmla="*/ 1504333 w 3354205"/>
              <a:gd name="connsiteY2" fmla="*/ 15914 h 2344389"/>
              <a:gd name="connsiteX3" fmla="*/ 0 w 3354205"/>
              <a:gd name="connsiteY3" fmla="*/ 808113 h 2344389"/>
              <a:gd name="connsiteX4" fmla="*/ 749136 w 3354205"/>
              <a:gd name="connsiteY4" fmla="*/ 1752055 h 2344389"/>
              <a:gd name="connsiteX5" fmla="*/ 1858293 w 3354205"/>
              <a:gd name="connsiteY5" fmla="*/ 2341946 h 2344389"/>
              <a:gd name="connsiteX0" fmla="*/ 1858293 w 3354205"/>
              <a:gd name="connsiteY0" fmla="*/ 2341946 h 2345715"/>
              <a:gd name="connsiteX1" fmla="*/ 3354201 w 3354205"/>
              <a:gd name="connsiteY1" fmla="*/ 803900 h 2345715"/>
              <a:gd name="connsiteX2" fmla="*/ 1504333 w 3354205"/>
              <a:gd name="connsiteY2" fmla="*/ 15914 h 2345715"/>
              <a:gd name="connsiteX3" fmla="*/ 0 w 3354205"/>
              <a:gd name="connsiteY3" fmla="*/ 808113 h 2345715"/>
              <a:gd name="connsiteX4" fmla="*/ 466810 w 3354205"/>
              <a:gd name="connsiteY4" fmla="*/ 1920608 h 2345715"/>
              <a:gd name="connsiteX5" fmla="*/ 1858293 w 3354205"/>
              <a:gd name="connsiteY5" fmla="*/ 2341946 h 2345715"/>
              <a:gd name="connsiteX0" fmla="*/ 1858293 w 3354205"/>
              <a:gd name="connsiteY0" fmla="*/ 2341946 h 2341946"/>
              <a:gd name="connsiteX1" fmla="*/ 3354201 w 3354205"/>
              <a:gd name="connsiteY1" fmla="*/ 803900 h 2341946"/>
              <a:gd name="connsiteX2" fmla="*/ 1504333 w 3354205"/>
              <a:gd name="connsiteY2" fmla="*/ 15914 h 2341946"/>
              <a:gd name="connsiteX3" fmla="*/ 0 w 3354205"/>
              <a:gd name="connsiteY3" fmla="*/ 808113 h 2341946"/>
              <a:gd name="connsiteX4" fmla="*/ 466810 w 3354205"/>
              <a:gd name="connsiteY4" fmla="*/ 1920608 h 2341946"/>
              <a:gd name="connsiteX5" fmla="*/ 1858293 w 3354205"/>
              <a:gd name="connsiteY5" fmla="*/ 2341946 h 2341946"/>
              <a:gd name="connsiteX0" fmla="*/ 1858293 w 3354205"/>
              <a:gd name="connsiteY0" fmla="*/ 2341946 h 2341946"/>
              <a:gd name="connsiteX1" fmla="*/ 3354201 w 3354205"/>
              <a:gd name="connsiteY1" fmla="*/ 803900 h 2341946"/>
              <a:gd name="connsiteX2" fmla="*/ 1504333 w 3354205"/>
              <a:gd name="connsiteY2" fmla="*/ 15914 h 2341946"/>
              <a:gd name="connsiteX3" fmla="*/ 0 w 3354205"/>
              <a:gd name="connsiteY3" fmla="*/ 808113 h 2341946"/>
              <a:gd name="connsiteX4" fmla="*/ 466810 w 3354205"/>
              <a:gd name="connsiteY4" fmla="*/ 1920608 h 2341946"/>
              <a:gd name="connsiteX5" fmla="*/ 1858293 w 3354205"/>
              <a:gd name="connsiteY5" fmla="*/ 2341946 h 2341946"/>
              <a:gd name="connsiteX0" fmla="*/ 1858293 w 3354206"/>
              <a:gd name="connsiteY0" fmla="*/ 2696117 h 2696117"/>
              <a:gd name="connsiteX1" fmla="*/ 3354201 w 3354206"/>
              <a:gd name="connsiteY1" fmla="*/ 1158071 h 2696117"/>
              <a:gd name="connsiteX2" fmla="*/ 1601251 w 3354206"/>
              <a:gd name="connsiteY2" fmla="*/ 7696 h 2696117"/>
              <a:gd name="connsiteX3" fmla="*/ 0 w 3354206"/>
              <a:gd name="connsiteY3" fmla="*/ 1162284 h 2696117"/>
              <a:gd name="connsiteX4" fmla="*/ 466810 w 3354206"/>
              <a:gd name="connsiteY4" fmla="*/ 2274779 h 2696117"/>
              <a:gd name="connsiteX5" fmla="*/ 1858293 w 3354206"/>
              <a:gd name="connsiteY5" fmla="*/ 2696117 h 2696117"/>
              <a:gd name="connsiteX0" fmla="*/ 1858293 w 3354206"/>
              <a:gd name="connsiteY0" fmla="*/ 2688491 h 2688491"/>
              <a:gd name="connsiteX1" fmla="*/ 3354201 w 3354206"/>
              <a:gd name="connsiteY1" fmla="*/ 1150445 h 2688491"/>
              <a:gd name="connsiteX2" fmla="*/ 1601251 w 3354206"/>
              <a:gd name="connsiteY2" fmla="*/ 70 h 2688491"/>
              <a:gd name="connsiteX3" fmla="*/ 0 w 3354206"/>
              <a:gd name="connsiteY3" fmla="*/ 1154658 h 2688491"/>
              <a:gd name="connsiteX4" fmla="*/ 466810 w 3354206"/>
              <a:gd name="connsiteY4" fmla="*/ 2267153 h 2688491"/>
              <a:gd name="connsiteX5" fmla="*/ 1858293 w 3354206"/>
              <a:gd name="connsiteY5" fmla="*/ 2688491 h 2688491"/>
              <a:gd name="connsiteX0" fmla="*/ 1858293 w 3354206"/>
              <a:gd name="connsiteY0" fmla="*/ 2688662 h 2688662"/>
              <a:gd name="connsiteX1" fmla="*/ 3354201 w 3354206"/>
              <a:gd name="connsiteY1" fmla="*/ 1150616 h 2688662"/>
              <a:gd name="connsiteX2" fmla="*/ 1601251 w 3354206"/>
              <a:gd name="connsiteY2" fmla="*/ 241 h 2688662"/>
              <a:gd name="connsiteX3" fmla="*/ 0 w 3354206"/>
              <a:gd name="connsiteY3" fmla="*/ 1154829 h 2688662"/>
              <a:gd name="connsiteX4" fmla="*/ 466810 w 3354206"/>
              <a:gd name="connsiteY4" fmla="*/ 2267324 h 2688662"/>
              <a:gd name="connsiteX5" fmla="*/ 1858293 w 3354206"/>
              <a:gd name="connsiteY5" fmla="*/ 2688662 h 2688662"/>
              <a:gd name="connsiteX0" fmla="*/ 1858293 w 3354213"/>
              <a:gd name="connsiteY0" fmla="*/ 2694394 h 2694394"/>
              <a:gd name="connsiteX1" fmla="*/ 3354201 w 3354213"/>
              <a:gd name="connsiteY1" fmla="*/ 1156348 h 2694394"/>
              <a:gd name="connsiteX2" fmla="*/ 1601251 w 3354213"/>
              <a:gd name="connsiteY2" fmla="*/ 5973 h 2694394"/>
              <a:gd name="connsiteX3" fmla="*/ 0 w 3354213"/>
              <a:gd name="connsiteY3" fmla="*/ 1160561 h 2694394"/>
              <a:gd name="connsiteX4" fmla="*/ 466810 w 3354213"/>
              <a:gd name="connsiteY4" fmla="*/ 2273056 h 2694394"/>
              <a:gd name="connsiteX5" fmla="*/ 1858293 w 3354213"/>
              <a:gd name="connsiteY5" fmla="*/ 2694394 h 2694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54213" h="2694394">
                <a:moveTo>
                  <a:pt x="1858293" y="2694394"/>
                </a:moveTo>
                <a:cubicBezTo>
                  <a:pt x="2632232" y="2607307"/>
                  <a:pt x="3347178" y="1622677"/>
                  <a:pt x="3354201" y="1156348"/>
                </a:cubicBezTo>
                <a:cubicBezTo>
                  <a:pt x="3357010" y="778510"/>
                  <a:pt x="2900514" y="-79708"/>
                  <a:pt x="1601251" y="5973"/>
                </a:cubicBezTo>
                <a:cubicBezTo>
                  <a:pt x="703708" y="-1051"/>
                  <a:pt x="71635" y="139410"/>
                  <a:pt x="0" y="1160561"/>
                </a:cubicBezTo>
                <a:cubicBezTo>
                  <a:pt x="35664" y="1710473"/>
                  <a:pt x="301770" y="2144535"/>
                  <a:pt x="466810" y="2273056"/>
                </a:cubicBezTo>
                <a:cubicBezTo>
                  <a:pt x="808832" y="2456358"/>
                  <a:pt x="892471" y="2611530"/>
                  <a:pt x="1858293" y="2694394"/>
                </a:cubicBezTo>
                <a:close/>
              </a:path>
            </a:pathLst>
          </a:custGeom>
          <a:solidFill>
            <a:srgbClr val="FF00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2921105" y="4181246"/>
            <a:ext cx="2835907" cy="2168550"/>
          </a:xfrm>
          <a:custGeom>
            <a:avLst/>
            <a:gdLst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11928 w 436392"/>
              <a:gd name="connsiteY0" fmla="*/ 346590 h 346590"/>
              <a:gd name="connsiteX1" fmla="*/ 436392 w 436392"/>
              <a:gd name="connsiteY1" fmla="*/ 148540 h 346590"/>
              <a:gd name="connsiteX2" fmla="*/ 154066 w 436392"/>
              <a:gd name="connsiteY2" fmla="*/ 1056 h 346590"/>
              <a:gd name="connsiteX3" fmla="*/ 2368 w 436392"/>
              <a:gd name="connsiteY3" fmla="*/ 182250 h 346590"/>
              <a:gd name="connsiteX4" fmla="*/ 111928 w 436392"/>
              <a:gd name="connsiteY4" fmla="*/ 346590 h 346590"/>
              <a:gd name="connsiteX0" fmla="*/ 111928 w 920981"/>
              <a:gd name="connsiteY0" fmla="*/ 346590 h 346590"/>
              <a:gd name="connsiteX1" fmla="*/ 920981 w 920981"/>
              <a:gd name="connsiteY1" fmla="*/ 148540 h 346590"/>
              <a:gd name="connsiteX2" fmla="*/ 154066 w 920981"/>
              <a:gd name="connsiteY2" fmla="*/ 1056 h 346590"/>
              <a:gd name="connsiteX3" fmla="*/ 2368 w 920981"/>
              <a:gd name="connsiteY3" fmla="*/ 182250 h 346590"/>
              <a:gd name="connsiteX4" fmla="*/ 111928 w 920981"/>
              <a:gd name="connsiteY4" fmla="*/ 346590 h 346590"/>
              <a:gd name="connsiteX0" fmla="*/ 111928 w 920981"/>
              <a:gd name="connsiteY0" fmla="*/ 446666 h 446666"/>
              <a:gd name="connsiteX1" fmla="*/ 920981 w 920981"/>
              <a:gd name="connsiteY1" fmla="*/ 248616 h 446666"/>
              <a:gd name="connsiteX2" fmla="*/ 368971 w 920981"/>
              <a:gd name="connsiteY2" fmla="*/ 0 h 446666"/>
              <a:gd name="connsiteX3" fmla="*/ 2368 w 920981"/>
              <a:gd name="connsiteY3" fmla="*/ 282326 h 446666"/>
              <a:gd name="connsiteX4" fmla="*/ 111928 w 920981"/>
              <a:gd name="connsiteY4" fmla="*/ 446666 h 446666"/>
              <a:gd name="connsiteX0" fmla="*/ 434098 w 918687"/>
              <a:gd name="connsiteY0" fmla="*/ 471949 h 471949"/>
              <a:gd name="connsiteX1" fmla="*/ 918687 w 918687"/>
              <a:gd name="connsiteY1" fmla="*/ 248616 h 471949"/>
              <a:gd name="connsiteX2" fmla="*/ 366677 w 918687"/>
              <a:gd name="connsiteY2" fmla="*/ 0 h 471949"/>
              <a:gd name="connsiteX3" fmla="*/ 74 w 918687"/>
              <a:gd name="connsiteY3" fmla="*/ 282326 h 471949"/>
              <a:gd name="connsiteX4" fmla="*/ 434098 w 918687"/>
              <a:gd name="connsiteY4" fmla="*/ 471949 h 471949"/>
              <a:gd name="connsiteX0" fmla="*/ 434932 w 919521"/>
              <a:gd name="connsiteY0" fmla="*/ 471949 h 484670"/>
              <a:gd name="connsiteX1" fmla="*/ 919521 w 919521"/>
              <a:gd name="connsiteY1" fmla="*/ 248616 h 484670"/>
              <a:gd name="connsiteX2" fmla="*/ 367511 w 919521"/>
              <a:gd name="connsiteY2" fmla="*/ 0 h 484670"/>
              <a:gd name="connsiteX3" fmla="*/ 908 w 919521"/>
              <a:gd name="connsiteY3" fmla="*/ 282326 h 484670"/>
              <a:gd name="connsiteX4" fmla="*/ 434932 w 919521"/>
              <a:gd name="connsiteY4" fmla="*/ 471949 h 484670"/>
              <a:gd name="connsiteX0" fmla="*/ 435786 w 920375"/>
              <a:gd name="connsiteY0" fmla="*/ 471949 h 484670"/>
              <a:gd name="connsiteX1" fmla="*/ 920375 w 920375"/>
              <a:gd name="connsiteY1" fmla="*/ 248616 h 484670"/>
              <a:gd name="connsiteX2" fmla="*/ 368365 w 920375"/>
              <a:gd name="connsiteY2" fmla="*/ 0 h 484670"/>
              <a:gd name="connsiteX3" fmla="*/ 1762 w 920375"/>
              <a:gd name="connsiteY3" fmla="*/ 282326 h 484670"/>
              <a:gd name="connsiteX4" fmla="*/ 435786 w 920375"/>
              <a:gd name="connsiteY4" fmla="*/ 471949 h 484670"/>
              <a:gd name="connsiteX0" fmla="*/ 435786 w 923672"/>
              <a:gd name="connsiteY0" fmla="*/ 471949 h 484670"/>
              <a:gd name="connsiteX1" fmla="*/ 920375 w 923672"/>
              <a:gd name="connsiteY1" fmla="*/ 248616 h 484670"/>
              <a:gd name="connsiteX2" fmla="*/ 368365 w 923672"/>
              <a:gd name="connsiteY2" fmla="*/ 0 h 484670"/>
              <a:gd name="connsiteX3" fmla="*/ 1762 w 923672"/>
              <a:gd name="connsiteY3" fmla="*/ 282326 h 484670"/>
              <a:gd name="connsiteX4" fmla="*/ 435786 w 923672"/>
              <a:gd name="connsiteY4" fmla="*/ 471949 h 484670"/>
              <a:gd name="connsiteX0" fmla="*/ 713009 w 1200895"/>
              <a:gd name="connsiteY0" fmla="*/ 485164 h 492768"/>
              <a:gd name="connsiteX1" fmla="*/ 1197598 w 1200895"/>
              <a:gd name="connsiteY1" fmla="*/ 261831 h 492768"/>
              <a:gd name="connsiteX2" fmla="*/ 645588 w 1200895"/>
              <a:gd name="connsiteY2" fmla="*/ 13215 h 492768"/>
              <a:gd name="connsiteX3" fmla="*/ 873 w 1200895"/>
              <a:gd name="connsiteY3" fmla="*/ 135416 h 492768"/>
              <a:gd name="connsiteX4" fmla="*/ 713009 w 1200895"/>
              <a:gd name="connsiteY4" fmla="*/ 485164 h 492768"/>
              <a:gd name="connsiteX0" fmla="*/ 713036 w 1200824"/>
              <a:gd name="connsiteY0" fmla="*/ 699495 h 707099"/>
              <a:gd name="connsiteX1" fmla="*/ 1197625 w 1200824"/>
              <a:gd name="connsiteY1" fmla="*/ 476162 h 707099"/>
              <a:gd name="connsiteX2" fmla="*/ 628759 w 1200824"/>
              <a:gd name="connsiteY2" fmla="*/ 0 h 707099"/>
              <a:gd name="connsiteX3" fmla="*/ 900 w 1200824"/>
              <a:gd name="connsiteY3" fmla="*/ 349747 h 707099"/>
              <a:gd name="connsiteX4" fmla="*/ 713036 w 1200824"/>
              <a:gd name="connsiteY4" fmla="*/ 699495 h 707099"/>
              <a:gd name="connsiteX0" fmla="*/ 603476 w 1200824"/>
              <a:gd name="connsiteY0" fmla="*/ 619432 h 628957"/>
              <a:gd name="connsiteX1" fmla="*/ 1197625 w 1200824"/>
              <a:gd name="connsiteY1" fmla="*/ 476162 h 628957"/>
              <a:gd name="connsiteX2" fmla="*/ 628759 w 1200824"/>
              <a:gd name="connsiteY2" fmla="*/ 0 h 628957"/>
              <a:gd name="connsiteX3" fmla="*/ 900 w 1200824"/>
              <a:gd name="connsiteY3" fmla="*/ 349747 h 628957"/>
              <a:gd name="connsiteX4" fmla="*/ 603476 w 1200824"/>
              <a:gd name="connsiteY4" fmla="*/ 619432 h 628957"/>
              <a:gd name="connsiteX0" fmla="*/ 603476 w 1330854"/>
              <a:gd name="connsiteY0" fmla="*/ 619432 h 628957"/>
              <a:gd name="connsiteX1" fmla="*/ 1328254 w 1330854"/>
              <a:gd name="connsiteY1" fmla="*/ 349747 h 628957"/>
              <a:gd name="connsiteX2" fmla="*/ 628759 w 1330854"/>
              <a:gd name="connsiteY2" fmla="*/ 0 h 628957"/>
              <a:gd name="connsiteX3" fmla="*/ 900 w 1330854"/>
              <a:gd name="connsiteY3" fmla="*/ 349747 h 628957"/>
              <a:gd name="connsiteX4" fmla="*/ 603476 w 1330854"/>
              <a:gd name="connsiteY4" fmla="*/ 619432 h 628957"/>
              <a:gd name="connsiteX0" fmla="*/ 603476 w 1328263"/>
              <a:gd name="connsiteY0" fmla="*/ 619432 h 628957"/>
              <a:gd name="connsiteX1" fmla="*/ 1328254 w 1328263"/>
              <a:gd name="connsiteY1" fmla="*/ 349747 h 628957"/>
              <a:gd name="connsiteX2" fmla="*/ 628759 w 1328263"/>
              <a:gd name="connsiteY2" fmla="*/ 0 h 628957"/>
              <a:gd name="connsiteX3" fmla="*/ 900 w 1328263"/>
              <a:gd name="connsiteY3" fmla="*/ 349747 h 628957"/>
              <a:gd name="connsiteX4" fmla="*/ 603476 w 1328263"/>
              <a:gd name="connsiteY4" fmla="*/ 619432 h 628957"/>
              <a:gd name="connsiteX0" fmla="*/ 603829 w 1328616"/>
              <a:gd name="connsiteY0" fmla="*/ 620531 h 630056"/>
              <a:gd name="connsiteX1" fmla="*/ 1328607 w 1328616"/>
              <a:gd name="connsiteY1" fmla="*/ 350846 h 630056"/>
              <a:gd name="connsiteX2" fmla="*/ 629112 w 1328616"/>
              <a:gd name="connsiteY2" fmla="*/ 1099 h 630056"/>
              <a:gd name="connsiteX3" fmla="*/ 1253 w 1328616"/>
              <a:gd name="connsiteY3" fmla="*/ 350846 h 630056"/>
              <a:gd name="connsiteX4" fmla="*/ 603829 w 1328616"/>
              <a:gd name="connsiteY4" fmla="*/ 620531 h 630056"/>
              <a:gd name="connsiteX0" fmla="*/ 602707 w 1327494"/>
              <a:gd name="connsiteY0" fmla="*/ 620410 h 629935"/>
              <a:gd name="connsiteX1" fmla="*/ 1327485 w 1327494"/>
              <a:gd name="connsiteY1" fmla="*/ 350725 h 629935"/>
              <a:gd name="connsiteX2" fmla="*/ 627990 w 1327494"/>
              <a:gd name="connsiteY2" fmla="*/ 978 h 629935"/>
              <a:gd name="connsiteX3" fmla="*/ 131 w 1327494"/>
              <a:gd name="connsiteY3" fmla="*/ 350725 h 629935"/>
              <a:gd name="connsiteX4" fmla="*/ 602707 w 1327494"/>
              <a:gd name="connsiteY4" fmla="*/ 620410 h 629935"/>
              <a:gd name="connsiteX0" fmla="*/ 602707 w 1327494"/>
              <a:gd name="connsiteY0" fmla="*/ 621163 h 630688"/>
              <a:gd name="connsiteX1" fmla="*/ 1327485 w 1327494"/>
              <a:gd name="connsiteY1" fmla="*/ 351478 h 630688"/>
              <a:gd name="connsiteX2" fmla="*/ 627990 w 1327494"/>
              <a:gd name="connsiteY2" fmla="*/ 1731 h 630688"/>
              <a:gd name="connsiteX3" fmla="*/ 131 w 1327494"/>
              <a:gd name="connsiteY3" fmla="*/ 351478 h 630688"/>
              <a:gd name="connsiteX4" fmla="*/ 602707 w 1327494"/>
              <a:gd name="connsiteY4" fmla="*/ 621163 h 630688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  <a:gd name="connsiteX0" fmla="*/ 851191 w 1575978"/>
              <a:gd name="connsiteY0" fmla="*/ 642830 h 651145"/>
              <a:gd name="connsiteX1" fmla="*/ 1575969 w 1575978"/>
              <a:gd name="connsiteY1" fmla="*/ 373145 h 651145"/>
              <a:gd name="connsiteX2" fmla="*/ 876474 w 1575978"/>
              <a:gd name="connsiteY2" fmla="*/ 23398 h 651145"/>
              <a:gd name="connsiteX3" fmla="*/ 0 w 1575978"/>
              <a:gd name="connsiteY3" fmla="*/ 204592 h 651145"/>
              <a:gd name="connsiteX4" fmla="*/ 851191 w 1575978"/>
              <a:gd name="connsiteY4" fmla="*/ 642830 h 651145"/>
              <a:gd name="connsiteX0" fmla="*/ 851191 w 1685536"/>
              <a:gd name="connsiteY0" fmla="*/ 667387 h 675702"/>
              <a:gd name="connsiteX1" fmla="*/ 1685528 w 1685536"/>
              <a:gd name="connsiteY1" fmla="*/ 233363 h 675702"/>
              <a:gd name="connsiteX2" fmla="*/ 876474 w 1685536"/>
              <a:gd name="connsiteY2" fmla="*/ 47955 h 675702"/>
              <a:gd name="connsiteX3" fmla="*/ 0 w 1685536"/>
              <a:gd name="connsiteY3" fmla="*/ 229149 h 675702"/>
              <a:gd name="connsiteX4" fmla="*/ 851191 w 1685536"/>
              <a:gd name="connsiteY4" fmla="*/ 667387 h 675702"/>
              <a:gd name="connsiteX0" fmla="*/ 598361 w 1685536"/>
              <a:gd name="connsiteY0" fmla="*/ 642105 h 651034"/>
              <a:gd name="connsiteX1" fmla="*/ 1685528 w 1685536"/>
              <a:gd name="connsiteY1" fmla="*/ 233363 h 651034"/>
              <a:gd name="connsiteX2" fmla="*/ 876474 w 1685536"/>
              <a:gd name="connsiteY2" fmla="*/ 47955 h 651034"/>
              <a:gd name="connsiteX3" fmla="*/ 0 w 1685536"/>
              <a:gd name="connsiteY3" fmla="*/ 229149 h 651034"/>
              <a:gd name="connsiteX4" fmla="*/ 598361 w 1685536"/>
              <a:gd name="connsiteY4" fmla="*/ 642105 h 651034"/>
              <a:gd name="connsiteX0" fmla="*/ 598361 w 1685536"/>
              <a:gd name="connsiteY0" fmla="*/ 642105 h 651034"/>
              <a:gd name="connsiteX1" fmla="*/ 1685528 w 1685536"/>
              <a:gd name="connsiteY1" fmla="*/ 233363 h 651034"/>
              <a:gd name="connsiteX2" fmla="*/ 876474 w 1685536"/>
              <a:gd name="connsiteY2" fmla="*/ 47955 h 651034"/>
              <a:gd name="connsiteX3" fmla="*/ 0 w 1685536"/>
              <a:gd name="connsiteY3" fmla="*/ 229149 h 651034"/>
              <a:gd name="connsiteX4" fmla="*/ 598361 w 1685536"/>
              <a:gd name="connsiteY4" fmla="*/ 642105 h 651034"/>
              <a:gd name="connsiteX0" fmla="*/ 598361 w 1685535"/>
              <a:gd name="connsiteY0" fmla="*/ 902511 h 911440"/>
              <a:gd name="connsiteX1" fmla="*/ 1685528 w 1685535"/>
              <a:gd name="connsiteY1" fmla="*/ 493769 h 911440"/>
              <a:gd name="connsiteX2" fmla="*/ 804839 w 1685535"/>
              <a:gd name="connsiteY2" fmla="*/ 751 h 911440"/>
              <a:gd name="connsiteX3" fmla="*/ 0 w 1685535"/>
              <a:gd name="connsiteY3" fmla="*/ 489555 h 911440"/>
              <a:gd name="connsiteX4" fmla="*/ 598361 w 1685535"/>
              <a:gd name="connsiteY4" fmla="*/ 902511 h 911440"/>
              <a:gd name="connsiteX0" fmla="*/ 598361 w 1685538"/>
              <a:gd name="connsiteY0" fmla="*/ 902511 h 911440"/>
              <a:gd name="connsiteX1" fmla="*/ 1685528 w 1685538"/>
              <a:gd name="connsiteY1" fmla="*/ 493769 h 911440"/>
              <a:gd name="connsiteX2" fmla="*/ 804839 w 1685538"/>
              <a:gd name="connsiteY2" fmla="*/ 751 h 911440"/>
              <a:gd name="connsiteX3" fmla="*/ 0 w 1685538"/>
              <a:gd name="connsiteY3" fmla="*/ 489555 h 911440"/>
              <a:gd name="connsiteX4" fmla="*/ 598361 w 1685538"/>
              <a:gd name="connsiteY4" fmla="*/ 902511 h 911440"/>
              <a:gd name="connsiteX0" fmla="*/ 598361 w 1685538"/>
              <a:gd name="connsiteY0" fmla="*/ 910644 h 919573"/>
              <a:gd name="connsiteX1" fmla="*/ 1685528 w 1685538"/>
              <a:gd name="connsiteY1" fmla="*/ 501902 h 919573"/>
              <a:gd name="connsiteX2" fmla="*/ 804839 w 1685538"/>
              <a:gd name="connsiteY2" fmla="*/ 8884 h 919573"/>
              <a:gd name="connsiteX3" fmla="*/ 0 w 1685538"/>
              <a:gd name="connsiteY3" fmla="*/ 497688 h 919573"/>
              <a:gd name="connsiteX4" fmla="*/ 598361 w 1685538"/>
              <a:gd name="connsiteY4" fmla="*/ 910644 h 919573"/>
              <a:gd name="connsiteX0" fmla="*/ 598361 w 1685538"/>
              <a:gd name="connsiteY0" fmla="*/ 910644 h 919573"/>
              <a:gd name="connsiteX1" fmla="*/ 1685528 w 1685538"/>
              <a:gd name="connsiteY1" fmla="*/ 501902 h 919573"/>
              <a:gd name="connsiteX2" fmla="*/ 804839 w 1685538"/>
              <a:gd name="connsiteY2" fmla="*/ 8884 h 919573"/>
              <a:gd name="connsiteX3" fmla="*/ 0 w 1685538"/>
              <a:gd name="connsiteY3" fmla="*/ 497688 h 919573"/>
              <a:gd name="connsiteX4" fmla="*/ 598361 w 1685538"/>
              <a:gd name="connsiteY4" fmla="*/ 910644 h 919573"/>
              <a:gd name="connsiteX0" fmla="*/ 627857 w 1685538"/>
              <a:gd name="connsiteY0" fmla="*/ 914858 h 923678"/>
              <a:gd name="connsiteX1" fmla="*/ 1685528 w 1685538"/>
              <a:gd name="connsiteY1" fmla="*/ 501902 h 923678"/>
              <a:gd name="connsiteX2" fmla="*/ 804839 w 1685538"/>
              <a:gd name="connsiteY2" fmla="*/ 8884 h 923678"/>
              <a:gd name="connsiteX3" fmla="*/ 0 w 1685538"/>
              <a:gd name="connsiteY3" fmla="*/ 497688 h 923678"/>
              <a:gd name="connsiteX4" fmla="*/ 627857 w 1685538"/>
              <a:gd name="connsiteY4" fmla="*/ 914858 h 923678"/>
              <a:gd name="connsiteX0" fmla="*/ 627857 w 1685538"/>
              <a:gd name="connsiteY0" fmla="*/ 914858 h 919258"/>
              <a:gd name="connsiteX1" fmla="*/ 1685528 w 1685538"/>
              <a:gd name="connsiteY1" fmla="*/ 501902 h 919258"/>
              <a:gd name="connsiteX2" fmla="*/ 804839 w 1685538"/>
              <a:gd name="connsiteY2" fmla="*/ 8884 h 919258"/>
              <a:gd name="connsiteX3" fmla="*/ 0 w 1685538"/>
              <a:gd name="connsiteY3" fmla="*/ 497688 h 919258"/>
              <a:gd name="connsiteX4" fmla="*/ 627857 w 1685538"/>
              <a:gd name="connsiteY4" fmla="*/ 914858 h 919258"/>
              <a:gd name="connsiteX0" fmla="*/ 627857 w 1803523"/>
              <a:gd name="connsiteY0" fmla="*/ 914858 h 919258"/>
              <a:gd name="connsiteX1" fmla="*/ 1803515 w 1803523"/>
              <a:gd name="connsiteY1" fmla="*/ 354419 h 919258"/>
              <a:gd name="connsiteX2" fmla="*/ 804839 w 1803523"/>
              <a:gd name="connsiteY2" fmla="*/ 8884 h 919258"/>
              <a:gd name="connsiteX3" fmla="*/ 0 w 1803523"/>
              <a:gd name="connsiteY3" fmla="*/ 497688 h 919258"/>
              <a:gd name="connsiteX4" fmla="*/ 627857 w 1803523"/>
              <a:gd name="connsiteY4" fmla="*/ 914858 h 919258"/>
              <a:gd name="connsiteX0" fmla="*/ 846975 w 2022641"/>
              <a:gd name="connsiteY0" fmla="*/ 922228 h 925142"/>
              <a:gd name="connsiteX1" fmla="*/ 2022633 w 2022641"/>
              <a:gd name="connsiteY1" fmla="*/ 361789 h 925142"/>
              <a:gd name="connsiteX2" fmla="*/ 1023957 w 2022641"/>
              <a:gd name="connsiteY2" fmla="*/ 16254 h 925142"/>
              <a:gd name="connsiteX3" fmla="*/ 0 w 2022641"/>
              <a:gd name="connsiteY3" fmla="*/ 349147 h 925142"/>
              <a:gd name="connsiteX4" fmla="*/ 846975 w 2022641"/>
              <a:gd name="connsiteY4" fmla="*/ 922228 h 925142"/>
              <a:gd name="connsiteX0" fmla="*/ 606787 w 2022641"/>
              <a:gd name="connsiteY0" fmla="*/ 905372 h 908397"/>
              <a:gd name="connsiteX1" fmla="*/ 2022633 w 2022641"/>
              <a:gd name="connsiteY1" fmla="*/ 361789 h 908397"/>
              <a:gd name="connsiteX2" fmla="*/ 1023957 w 2022641"/>
              <a:gd name="connsiteY2" fmla="*/ 16254 h 908397"/>
              <a:gd name="connsiteX3" fmla="*/ 0 w 2022641"/>
              <a:gd name="connsiteY3" fmla="*/ 349147 h 908397"/>
              <a:gd name="connsiteX4" fmla="*/ 606787 w 2022641"/>
              <a:gd name="connsiteY4" fmla="*/ 905372 h 908397"/>
              <a:gd name="connsiteX0" fmla="*/ 606787 w 2022641"/>
              <a:gd name="connsiteY0" fmla="*/ 905372 h 908397"/>
              <a:gd name="connsiteX1" fmla="*/ 2022633 w 2022641"/>
              <a:gd name="connsiteY1" fmla="*/ 361789 h 908397"/>
              <a:gd name="connsiteX2" fmla="*/ 1023957 w 2022641"/>
              <a:gd name="connsiteY2" fmla="*/ 16254 h 908397"/>
              <a:gd name="connsiteX3" fmla="*/ 0 w 2022641"/>
              <a:gd name="connsiteY3" fmla="*/ 349147 h 908397"/>
              <a:gd name="connsiteX4" fmla="*/ 606787 w 2022641"/>
              <a:gd name="connsiteY4" fmla="*/ 905372 h 908397"/>
              <a:gd name="connsiteX0" fmla="*/ 606787 w 2022646"/>
              <a:gd name="connsiteY0" fmla="*/ 1169563 h 1172588"/>
              <a:gd name="connsiteX1" fmla="*/ 2022633 w 2022646"/>
              <a:gd name="connsiteY1" fmla="*/ 625980 h 1172588"/>
              <a:gd name="connsiteX2" fmla="*/ 1268359 w 2022646"/>
              <a:gd name="connsiteY2" fmla="*/ 6546 h 1172588"/>
              <a:gd name="connsiteX3" fmla="*/ 0 w 2022646"/>
              <a:gd name="connsiteY3" fmla="*/ 613338 h 1172588"/>
              <a:gd name="connsiteX4" fmla="*/ 606787 w 2022646"/>
              <a:gd name="connsiteY4" fmla="*/ 1169563 h 1172588"/>
              <a:gd name="connsiteX0" fmla="*/ 606787 w 2022646"/>
              <a:gd name="connsiteY0" fmla="*/ 1195427 h 1198452"/>
              <a:gd name="connsiteX1" fmla="*/ 2022633 w 2022646"/>
              <a:gd name="connsiteY1" fmla="*/ 651844 h 1198452"/>
              <a:gd name="connsiteX2" fmla="*/ 1268359 w 2022646"/>
              <a:gd name="connsiteY2" fmla="*/ 32410 h 1198452"/>
              <a:gd name="connsiteX3" fmla="*/ 0 w 2022646"/>
              <a:gd name="connsiteY3" fmla="*/ 639202 h 1198452"/>
              <a:gd name="connsiteX4" fmla="*/ 606787 w 2022646"/>
              <a:gd name="connsiteY4" fmla="*/ 1195427 h 1198452"/>
              <a:gd name="connsiteX0" fmla="*/ 606787 w 2022646"/>
              <a:gd name="connsiteY0" fmla="*/ 1218863 h 1221888"/>
              <a:gd name="connsiteX1" fmla="*/ 2022633 w 2022646"/>
              <a:gd name="connsiteY1" fmla="*/ 675280 h 1221888"/>
              <a:gd name="connsiteX2" fmla="*/ 1268359 w 2022646"/>
              <a:gd name="connsiteY2" fmla="*/ 55846 h 1221888"/>
              <a:gd name="connsiteX3" fmla="*/ 0 w 2022646"/>
              <a:gd name="connsiteY3" fmla="*/ 662638 h 1221888"/>
              <a:gd name="connsiteX4" fmla="*/ 606787 w 2022646"/>
              <a:gd name="connsiteY4" fmla="*/ 1218863 h 1221888"/>
              <a:gd name="connsiteX0" fmla="*/ 606787 w 2022646"/>
              <a:gd name="connsiteY0" fmla="*/ 1233566 h 1236591"/>
              <a:gd name="connsiteX1" fmla="*/ 2022633 w 2022646"/>
              <a:gd name="connsiteY1" fmla="*/ 689983 h 1236591"/>
              <a:gd name="connsiteX2" fmla="*/ 1268359 w 2022646"/>
              <a:gd name="connsiteY2" fmla="*/ 53694 h 1236591"/>
              <a:gd name="connsiteX3" fmla="*/ 0 w 2022646"/>
              <a:gd name="connsiteY3" fmla="*/ 677341 h 1236591"/>
              <a:gd name="connsiteX4" fmla="*/ 606787 w 2022646"/>
              <a:gd name="connsiteY4" fmla="*/ 1233566 h 1236591"/>
              <a:gd name="connsiteX0" fmla="*/ 606787 w 2022646"/>
              <a:gd name="connsiteY0" fmla="*/ 1202745 h 1205770"/>
              <a:gd name="connsiteX1" fmla="*/ 2022633 w 2022646"/>
              <a:gd name="connsiteY1" fmla="*/ 659162 h 1205770"/>
              <a:gd name="connsiteX2" fmla="*/ 1268359 w 2022646"/>
              <a:gd name="connsiteY2" fmla="*/ 22873 h 1205770"/>
              <a:gd name="connsiteX3" fmla="*/ 0 w 2022646"/>
              <a:gd name="connsiteY3" fmla="*/ 646520 h 1205770"/>
              <a:gd name="connsiteX4" fmla="*/ 606787 w 2022646"/>
              <a:gd name="connsiteY4" fmla="*/ 1202745 h 1205770"/>
              <a:gd name="connsiteX0" fmla="*/ 606787 w 2022647"/>
              <a:gd name="connsiteY0" fmla="*/ 1202745 h 1205770"/>
              <a:gd name="connsiteX1" fmla="*/ 2022633 w 2022647"/>
              <a:gd name="connsiteY1" fmla="*/ 659162 h 1205770"/>
              <a:gd name="connsiteX2" fmla="*/ 1268359 w 2022647"/>
              <a:gd name="connsiteY2" fmla="*/ 22873 h 1205770"/>
              <a:gd name="connsiteX3" fmla="*/ 0 w 2022647"/>
              <a:gd name="connsiteY3" fmla="*/ 646520 h 1205770"/>
              <a:gd name="connsiteX4" fmla="*/ 606787 w 2022647"/>
              <a:gd name="connsiteY4" fmla="*/ 1202745 h 1205770"/>
              <a:gd name="connsiteX0" fmla="*/ 606787 w 2427167"/>
              <a:gd name="connsiteY0" fmla="*/ 1202745 h 1205770"/>
              <a:gd name="connsiteX1" fmla="*/ 2427160 w 2427167"/>
              <a:gd name="connsiteY1" fmla="*/ 654948 h 1205770"/>
              <a:gd name="connsiteX2" fmla="*/ 1268359 w 2427167"/>
              <a:gd name="connsiteY2" fmla="*/ 22873 h 1205770"/>
              <a:gd name="connsiteX3" fmla="*/ 0 w 2427167"/>
              <a:gd name="connsiteY3" fmla="*/ 646520 h 1205770"/>
              <a:gd name="connsiteX4" fmla="*/ 606787 w 2427167"/>
              <a:gd name="connsiteY4" fmla="*/ 1202745 h 1205770"/>
              <a:gd name="connsiteX0" fmla="*/ 606787 w 2427167"/>
              <a:gd name="connsiteY0" fmla="*/ 1189492 h 1192517"/>
              <a:gd name="connsiteX1" fmla="*/ 2427160 w 2427167"/>
              <a:gd name="connsiteY1" fmla="*/ 641695 h 1192517"/>
              <a:gd name="connsiteX2" fmla="*/ 1268359 w 2427167"/>
              <a:gd name="connsiteY2" fmla="*/ 9620 h 1192517"/>
              <a:gd name="connsiteX3" fmla="*/ 0 w 2427167"/>
              <a:gd name="connsiteY3" fmla="*/ 633267 h 1192517"/>
              <a:gd name="connsiteX4" fmla="*/ 606787 w 2427167"/>
              <a:gd name="connsiteY4" fmla="*/ 1189492 h 1192517"/>
              <a:gd name="connsiteX0" fmla="*/ 606787 w 2427167"/>
              <a:gd name="connsiteY0" fmla="*/ 1221785 h 1224810"/>
              <a:gd name="connsiteX1" fmla="*/ 2427160 w 2427167"/>
              <a:gd name="connsiteY1" fmla="*/ 673988 h 1224810"/>
              <a:gd name="connsiteX2" fmla="*/ 1268359 w 2427167"/>
              <a:gd name="connsiteY2" fmla="*/ 41913 h 1224810"/>
              <a:gd name="connsiteX3" fmla="*/ 0 w 2427167"/>
              <a:gd name="connsiteY3" fmla="*/ 665560 h 1224810"/>
              <a:gd name="connsiteX4" fmla="*/ 606787 w 2427167"/>
              <a:gd name="connsiteY4" fmla="*/ 1221785 h 1224810"/>
              <a:gd name="connsiteX0" fmla="*/ 606787 w 2427168"/>
              <a:gd name="connsiteY0" fmla="*/ 1369827 h 1372852"/>
              <a:gd name="connsiteX1" fmla="*/ 2427160 w 2427168"/>
              <a:gd name="connsiteY1" fmla="*/ 822030 h 1372852"/>
              <a:gd name="connsiteX2" fmla="*/ 1348422 w 2427168"/>
              <a:gd name="connsiteY2" fmla="*/ 21402 h 1372852"/>
              <a:gd name="connsiteX3" fmla="*/ 0 w 2427168"/>
              <a:gd name="connsiteY3" fmla="*/ 813602 h 1372852"/>
              <a:gd name="connsiteX4" fmla="*/ 606787 w 2427168"/>
              <a:gd name="connsiteY4" fmla="*/ 1369827 h 1372852"/>
              <a:gd name="connsiteX0" fmla="*/ 606787 w 2427172"/>
              <a:gd name="connsiteY0" fmla="*/ 1369827 h 1372852"/>
              <a:gd name="connsiteX1" fmla="*/ 2427160 w 2427172"/>
              <a:gd name="connsiteY1" fmla="*/ 822030 h 1372852"/>
              <a:gd name="connsiteX2" fmla="*/ 1348422 w 2427172"/>
              <a:gd name="connsiteY2" fmla="*/ 21402 h 1372852"/>
              <a:gd name="connsiteX3" fmla="*/ 0 w 2427172"/>
              <a:gd name="connsiteY3" fmla="*/ 813602 h 1372852"/>
              <a:gd name="connsiteX4" fmla="*/ 606787 w 2427172"/>
              <a:gd name="connsiteY4" fmla="*/ 1369827 h 1372852"/>
              <a:gd name="connsiteX0" fmla="*/ 1238861 w 2427172"/>
              <a:gd name="connsiteY0" fmla="*/ 1584732 h 1586768"/>
              <a:gd name="connsiteX1" fmla="*/ 2427160 w 2427172"/>
              <a:gd name="connsiteY1" fmla="*/ 822030 h 1586768"/>
              <a:gd name="connsiteX2" fmla="*/ 1348422 w 2427172"/>
              <a:gd name="connsiteY2" fmla="*/ 21402 h 1586768"/>
              <a:gd name="connsiteX3" fmla="*/ 0 w 2427172"/>
              <a:gd name="connsiteY3" fmla="*/ 813602 h 1586768"/>
              <a:gd name="connsiteX4" fmla="*/ 1238861 w 2427172"/>
              <a:gd name="connsiteY4" fmla="*/ 1584732 h 1586768"/>
              <a:gd name="connsiteX0" fmla="*/ 1238861 w 2427172"/>
              <a:gd name="connsiteY0" fmla="*/ 1584732 h 1584732"/>
              <a:gd name="connsiteX1" fmla="*/ 2427160 w 2427172"/>
              <a:gd name="connsiteY1" fmla="*/ 822030 h 1584732"/>
              <a:gd name="connsiteX2" fmla="*/ 1348422 w 2427172"/>
              <a:gd name="connsiteY2" fmla="*/ 21402 h 1584732"/>
              <a:gd name="connsiteX3" fmla="*/ 0 w 2427172"/>
              <a:gd name="connsiteY3" fmla="*/ 813602 h 1584732"/>
              <a:gd name="connsiteX4" fmla="*/ 1238861 w 2427172"/>
              <a:gd name="connsiteY4" fmla="*/ 1584732 h 1584732"/>
              <a:gd name="connsiteX0" fmla="*/ 1238861 w 2427172"/>
              <a:gd name="connsiteY0" fmla="*/ 1584732 h 1584732"/>
              <a:gd name="connsiteX1" fmla="*/ 2427160 w 2427172"/>
              <a:gd name="connsiteY1" fmla="*/ 822030 h 1584732"/>
              <a:gd name="connsiteX2" fmla="*/ 1348422 w 2427172"/>
              <a:gd name="connsiteY2" fmla="*/ 21402 h 1584732"/>
              <a:gd name="connsiteX3" fmla="*/ 0 w 2427172"/>
              <a:gd name="connsiteY3" fmla="*/ 813602 h 1584732"/>
              <a:gd name="connsiteX4" fmla="*/ 1238861 w 2427172"/>
              <a:gd name="connsiteY4" fmla="*/ 1584732 h 1584732"/>
              <a:gd name="connsiteX0" fmla="*/ 1238861 w 2616790"/>
              <a:gd name="connsiteY0" fmla="*/ 1584732 h 1584732"/>
              <a:gd name="connsiteX1" fmla="*/ 2616782 w 2616790"/>
              <a:gd name="connsiteY1" fmla="*/ 657690 h 1584732"/>
              <a:gd name="connsiteX2" fmla="*/ 1348422 w 2616790"/>
              <a:gd name="connsiteY2" fmla="*/ 21402 h 1584732"/>
              <a:gd name="connsiteX3" fmla="*/ 0 w 2616790"/>
              <a:gd name="connsiteY3" fmla="*/ 813602 h 1584732"/>
              <a:gd name="connsiteX4" fmla="*/ 1238861 w 2616790"/>
              <a:gd name="connsiteY4" fmla="*/ 1584732 h 1584732"/>
              <a:gd name="connsiteX0" fmla="*/ 1238861 w 2616788"/>
              <a:gd name="connsiteY0" fmla="*/ 1876697 h 1876697"/>
              <a:gd name="connsiteX1" fmla="*/ 2616782 w 2616788"/>
              <a:gd name="connsiteY1" fmla="*/ 949655 h 1876697"/>
              <a:gd name="connsiteX2" fmla="*/ 1082951 w 2616788"/>
              <a:gd name="connsiteY2" fmla="*/ 9972 h 1876697"/>
              <a:gd name="connsiteX3" fmla="*/ 0 w 2616788"/>
              <a:gd name="connsiteY3" fmla="*/ 1105567 h 1876697"/>
              <a:gd name="connsiteX4" fmla="*/ 1238861 w 2616788"/>
              <a:gd name="connsiteY4" fmla="*/ 1876697 h 1876697"/>
              <a:gd name="connsiteX0" fmla="*/ 1457980 w 2835907"/>
              <a:gd name="connsiteY0" fmla="*/ 1881099 h 1881099"/>
              <a:gd name="connsiteX1" fmla="*/ 2835901 w 2835907"/>
              <a:gd name="connsiteY1" fmla="*/ 954057 h 1881099"/>
              <a:gd name="connsiteX2" fmla="*/ 1302070 w 2835907"/>
              <a:gd name="connsiteY2" fmla="*/ 14374 h 1881099"/>
              <a:gd name="connsiteX3" fmla="*/ 0 w 2835907"/>
              <a:gd name="connsiteY3" fmla="*/ 941416 h 1881099"/>
              <a:gd name="connsiteX4" fmla="*/ 1457980 w 2835907"/>
              <a:gd name="connsiteY4" fmla="*/ 1881099 h 1881099"/>
              <a:gd name="connsiteX0" fmla="*/ 1457980 w 2835907"/>
              <a:gd name="connsiteY0" fmla="*/ 1875737 h 1875737"/>
              <a:gd name="connsiteX1" fmla="*/ 2835901 w 2835907"/>
              <a:gd name="connsiteY1" fmla="*/ 948695 h 1875737"/>
              <a:gd name="connsiteX2" fmla="*/ 1302070 w 2835907"/>
              <a:gd name="connsiteY2" fmla="*/ 9012 h 1875737"/>
              <a:gd name="connsiteX3" fmla="*/ 0 w 2835907"/>
              <a:gd name="connsiteY3" fmla="*/ 936054 h 1875737"/>
              <a:gd name="connsiteX4" fmla="*/ 1457980 w 2835907"/>
              <a:gd name="connsiteY4" fmla="*/ 1875737 h 1875737"/>
              <a:gd name="connsiteX0" fmla="*/ 1457980 w 2835907"/>
              <a:gd name="connsiteY0" fmla="*/ 1878190 h 1878190"/>
              <a:gd name="connsiteX1" fmla="*/ 2835901 w 2835907"/>
              <a:gd name="connsiteY1" fmla="*/ 951148 h 1878190"/>
              <a:gd name="connsiteX2" fmla="*/ 1302070 w 2835907"/>
              <a:gd name="connsiteY2" fmla="*/ 11465 h 1878190"/>
              <a:gd name="connsiteX3" fmla="*/ 0 w 2835907"/>
              <a:gd name="connsiteY3" fmla="*/ 938507 h 1878190"/>
              <a:gd name="connsiteX4" fmla="*/ 1457980 w 2835907"/>
              <a:gd name="connsiteY4" fmla="*/ 1878190 h 1878190"/>
              <a:gd name="connsiteX0" fmla="*/ 1457980 w 2835907"/>
              <a:gd name="connsiteY0" fmla="*/ 1878190 h 1878190"/>
              <a:gd name="connsiteX1" fmla="*/ 2835901 w 2835907"/>
              <a:gd name="connsiteY1" fmla="*/ 951148 h 1878190"/>
              <a:gd name="connsiteX2" fmla="*/ 1302070 w 2835907"/>
              <a:gd name="connsiteY2" fmla="*/ 11465 h 1878190"/>
              <a:gd name="connsiteX3" fmla="*/ 0 w 2835907"/>
              <a:gd name="connsiteY3" fmla="*/ 938507 h 1878190"/>
              <a:gd name="connsiteX4" fmla="*/ 1457980 w 2835907"/>
              <a:gd name="connsiteY4" fmla="*/ 1878190 h 187819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4730"/>
              <a:gd name="connsiteX1" fmla="*/ 2835901 w 2835907"/>
              <a:gd name="connsiteY1" fmla="*/ 951148 h 2164730"/>
              <a:gd name="connsiteX2" fmla="*/ 1302070 w 2835907"/>
              <a:gd name="connsiteY2" fmla="*/ 11465 h 2164730"/>
              <a:gd name="connsiteX3" fmla="*/ 0 w 2835907"/>
              <a:gd name="connsiteY3" fmla="*/ 938507 h 2164730"/>
              <a:gd name="connsiteX4" fmla="*/ 1774017 w 2835907"/>
              <a:gd name="connsiteY4" fmla="*/ 2164730 h 2164730"/>
              <a:gd name="connsiteX0" fmla="*/ 1774017 w 2835907"/>
              <a:gd name="connsiteY0" fmla="*/ 2164730 h 2166893"/>
              <a:gd name="connsiteX1" fmla="*/ 2835901 w 2835907"/>
              <a:gd name="connsiteY1" fmla="*/ 951148 h 2166893"/>
              <a:gd name="connsiteX2" fmla="*/ 1302070 w 2835907"/>
              <a:gd name="connsiteY2" fmla="*/ 11465 h 2166893"/>
              <a:gd name="connsiteX3" fmla="*/ 0 w 2835907"/>
              <a:gd name="connsiteY3" fmla="*/ 938507 h 2166893"/>
              <a:gd name="connsiteX4" fmla="*/ 1774017 w 2835907"/>
              <a:gd name="connsiteY4" fmla="*/ 2164730 h 2166893"/>
              <a:gd name="connsiteX0" fmla="*/ 1774364 w 2836254"/>
              <a:gd name="connsiteY0" fmla="*/ 2164730 h 2167486"/>
              <a:gd name="connsiteX1" fmla="*/ 2836248 w 2836254"/>
              <a:gd name="connsiteY1" fmla="*/ 951148 h 2167486"/>
              <a:gd name="connsiteX2" fmla="*/ 1302417 w 2836254"/>
              <a:gd name="connsiteY2" fmla="*/ 11465 h 2167486"/>
              <a:gd name="connsiteX3" fmla="*/ 347 w 2836254"/>
              <a:gd name="connsiteY3" fmla="*/ 938507 h 2167486"/>
              <a:gd name="connsiteX4" fmla="*/ 1774364 w 2836254"/>
              <a:gd name="connsiteY4" fmla="*/ 2164730 h 2167486"/>
              <a:gd name="connsiteX0" fmla="*/ 1813816 w 2875706"/>
              <a:gd name="connsiteY0" fmla="*/ 2164730 h 2190965"/>
              <a:gd name="connsiteX1" fmla="*/ 2875700 w 2875706"/>
              <a:gd name="connsiteY1" fmla="*/ 951148 h 2190965"/>
              <a:gd name="connsiteX2" fmla="*/ 1341869 w 2875706"/>
              <a:gd name="connsiteY2" fmla="*/ 11465 h 2190965"/>
              <a:gd name="connsiteX3" fmla="*/ 39799 w 2875706"/>
              <a:gd name="connsiteY3" fmla="*/ 938507 h 2190965"/>
              <a:gd name="connsiteX4" fmla="*/ 468685 w 2875706"/>
              <a:gd name="connsiteY4" fmla="*/ 1718109 h 2190965"/>
              <a:gd name="connsiteX5" fmla="*/ 1813816 w 2875706"/>
              <a:gd name="connsiteY5" fmla="*/ 2164730 h 2190965"/>
              <a:gd name="connsiteX0" fmla="*/ 1805087 w 2866977"/>
              <a:gd name="connsiteY0" fmla="*/ 2164730 h 2192676"/>
              <a:gd name="connsiteX1" fmla="*/ 2866971 w 2866977"/>
              <a:gd name="connsiteY1" fmla="*/ 951148 h 2192676"/>
              <a:gd name="connsiteX2" fmla="*/ 1333140 w 2866977"/>
              <a:gd name="connsiteY2" fmla="*/ 11465 h 2192676"/>
              <a:gd name="connsiteX3" fmla="*/ 31070 w 2866977"/>
              <a:gd name="connsiteY3" fmla="*/ 938507 h 2192676"/>
              <a:gd name="connsiteX4" fmla="*/ 577943 w 2866977"/>
              <a:gd name="connsiteY4" fmla="*/ 1747606 h 2192676"/>
              <a:gd name="connsiteX5" fmla="*/ 1805087 w 2866977"/>
              <a:gd name="connsiteY5" fmla="*/ 2164730 h 2192676"/>
              <a:gd name="connsiteX0" fmla="*/ 1800985 w 2862875"/>
              <a:gd name="connsiteY0" fmla="*/ 2164730 h 2192676"/>
              <a:gd name="connsiteX1" fmla="*/ 2862869 w 2862875"/>
              <a:gd name="connsiteY1" fmla="*/ 951148 h 2192676"/>
              <a:gd name="connsiteX2" fmla="*/ 1329038 w 2862875"/>
              <a:gd name="connsiteY2" fmla="*/ 11465 h 2192676"/>
              <a:gd name="connsiteX3" fmla="*/ 26968 w 2862875"/>
              <a:gd name="connsiteY3" fmla="*/ 938507 h 2192676"/>
              <a:gd name="connsiteX4" fmla="*/ 573841 w 2862875"/>
              <a:gd name="connsiteY4" fmla="*/ 1747606 h 2192676"/>
              <a:gd name="connsiteX5" fmla="*/ 1800985 w 2862875"/>
              <a:gd name="connsiteY5" fmla="*/ 2164730 h 2192676"/>
              <a:gd name="connsiteX0" fmla="*/ 1774017 w 2835907"/>
              <a:gd name="connsiteY0" fmla="*/ 2164730 h 2192676"/>
              <a:gd name="connsiteX1" fmla="*/ 2835901 w 2835907"/>
              <a:gd name="connsiteY1" fmla="*/ 951148 h 2192676"/>
              <a:gd name="connsiteX2" fmla="*/ 1302070 w 2835907"/>
              <a:gd name="connsiteY2" fmla="*/ 11465 h 2192676"/>
              <a:gd name="connsiteX3" fmla="*/ 0 w 2835907"/>
              <a:gd name="connsiteY3" fmla="*/ 938507 h 2192676"/>
              <a:gd name="connsiteX4" fmla="*/ 546873 w 2835907"/>
              <a:gd name="connsiteY4" fmla="*/ 1747606 h 2192676"/>
              <a:gd name="connsiteX5" fmla="*/ 1774017 w 2835907"/>
              <a:gd name="connsiteY5" fmla="*/ 2164730 h 2192676"/>
              <a:gd name="connsiteX0" fmla="*/ 1774017 w 2835907"/>
              <a:gd name="connsiteY0" fmla="*/ 2164730 h 2192676"/>
              <a:gd name="connsiteX1" fmla="*/ 2835901 w 2835907"/>
              <a:gd name="connsiteY1" fmla="*/ 951148 h 2192676"/>
              <a:gd name="connsiteX2" fmla="*/ 1302070 w 2835907"/>
              <a:gd name="connsiteY2" fmla="*/ 11465 h 2192676"/>
              <a:gd name="connsiteX3" fmla="*/ 0 w 2835907"/>
              <a:gd name="connsiteY3" fmla="*/ 938507 h 2192676"/>
              <a:gd name="connsiteX4" fmla="*/ 546873 w 2835907"/>
              <a:gd name="connsiteY4" fmla="*/ 1747606 h 2192676"/>
              <a:gd name="connsiteX5" fmla="*/ 1774017 w 2835907"/>
              <a:gd name="connsiteY5" fmla="*/ 2164730 h 2192676"/>
              <a:gd name="connsiteX0" fmla="*/ 1774017 w 2835907"/>
              <a:gd name="connsiteY0" fmla="*/ 2164730 h 2191497"/>
              <a:gd name="connsiteX1" fmla="*/ 2835901 w 2835907"/>
              <a:gd name="connsiteY1" fmla="*/ 951148 h 2191497"/>
              <a:gd name="connsiteX2" fmla="*/ 1302070 w 2835907"/>
              <a:gd name="connsiteY2" fmla="*/ 11465 h 2191497"/>
              <a:gd name="connsiteX3" fmla="*/ 0 w 2835907"/>
              <a:gd name="connsiteY3" fmla="*/ 938507 h 2191497"/>
              <a:gd name="connsiteX4" fmla="*/ 546873 w 2835907"/>
              <a:gd name="connsiteY4" fmla="*/ 1747606 h 2191497"/>
              <a:gd name="connsiteX5" fmla="*/ 1774017 w 2835907"/>
              <a:gd name="connsiteY5" fmla="*/ 2164730 h 2191497"/>
              <a:gd name="connsiteX0" fmla="*/ 1774017 w 2835907"/>
              <a:gd name="connsiteY0" fmla="*/ 2164730 h 2168550"/>
              <a:gd name="connsiteX1" fmla="*/ 2835901 w 2835907"/>
              <a:gd name="connsiteY1" fmla="*/ 951148 h 2168550"/>
              <a:gd name="connsiteX2" fmla="*/ 1302070 w 2835907"/>
              <a:gd name="connsiteY2" fmla="*/ 11465 h 2168550"/>
              <a:gd name="connsiteX3" fmla="*/ 0 w 2835907"/>
              <a:gd name="connsiteY3" fmla="*/ 938507 h 2168550"/>
              <a:gd name="connsiteX4" fmla="*/ 546873 w 2835907"/>
              <a:gd name="connsiteY4" fmla="*/ 1747606 h 2168550"/>
              <a:gd name="connsiteX5" fmla="*/ 1774017 w 2835907"/>
              <a:gd name="connsiteY5" fmla="*/ 2164730 h 2168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35907" h="2168550">
                <a:moveTo>
                  <a:pt x="1774017" y="2164730"/>
                </a:moveTo>
                <a:cubicBezTo>
                  <a:pt x="2421542" y="2048147"/>
                  <a:pt x="2828878" y="1417477"/>
                  <a:pt x="2835901" y="951148"/>
                </a:cubicBezTo>
                <a:cubicBezTo>
                  <a:pt x="2838710" y="573310"/>
                  <a:pt x="1893411" y="123833"/>
                  <a:pt x="1302070" y="11465"/>
                </a:cubicBezTo>
                <a:cubicBezTo>
                  <a:pt x="526728" y="-71408"/>
                  <a:pt x="21069" y="300814"/>
                  <a:pt x="0" y="938507"/>
                </a:cubicBezTo>
                <a:cubicBezTo>
                  <a:pt x="35664" y="1488419"/>
                  <a:pt x="381833" y="1619085"/>
                  <a:pt x="546873" y="1747606"/>
                </a:cubicBezTo>
                <a:cubicBezTo>
                  <a:pt x="888895" y="1930908"/>
                  <a:pt x="1377062" y="2204067"/>
                  <a:pt x="1774017" y="2164730"/>
                </a:cubicBezTo>
                <a:close/>
              </a:path>
            </a:pathLst>
          </a:custGeom>
          <a:solidFill>
            <a:srgbClr val="FFC0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/>
          <p:cNvSpPr/>
          <p:nvPr/>
        </p:nvSpPr>
        <p:spPr>
          <a:xfrm>
            <a:off x="2987825" y="4322304"/>
            <a:ext cx="2427172" cy="1584732"/>
          </a:xfrm>
          <a:custGeom>
            <a:avLst/>
            <a:gdLst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11928 w 436392"/>
              <a:gd name="connsiteY0" fmla="*/ 346590 h 346590"/>
              <a:gd name="connsiteX1" fmla="*/ 436392 w 436392"/>
              <a:gd name="connsiteY1" fmla="*/ 148540 h 346590"/>
              <a:gd name="connsiteX2" fmla="*/ 154066 w 436392"/>
              <a:gd name="connsiteY2" fmla="*/ 1056 h 346590"/>
              <a:gd name="connsiteX3" fmla="*/ 2368 w 436392"/>
              <a:gd name="connsiteY3" fmla="*/ 182250 h 346590"/>
              <a:gd name="connsiteX4" fmla="*/ 111928 w 436392"/>
              <a:gd name="connsiteY4" fmla="*/ 346590 h 346590"/>
              <a:gd name="connsiteX0" fmla="*/ 111928 w 920981"/>
              <a:gd name="connsiteY0" fmla="*/ 346590 h 346590"/>
              <a:gd name="connsiteX1" fmla="*/ 920981 w 920981"/>
              <a:gd name="connsiteY1" fmla="*/ 148540 h 346590"/>
              <a:gd name="connsiteX2" fmla="*/ 154066 w 920981"/>
              <a:gd name="connsiteY2" fmla="*/ 1056 h 346590"/>
              <a:gd name="connsiteX3" fmla="*/ 2368 w 920981"/>
              <a:gd name="connsiteY3" fmla="*/ 182250 h 346590"/>
              <a:gd name="connsiteX4" fmla="*/ 111928 w 920981"/>
              <a:gd name="connsiteY4" fmla="*/ 346590 h 346590"/>
              <a:gd name="connsiteX0" fmla="*/ 111928 w 920981"/>
              <a:gd name="connsiteY0" fmla="*/ 446666 h 446666"/>
              <a:gd name="connsiteX1" fmla="*/ 920981 w 920981"/>
              <a:gd name="connsiteY1" fmla="*/ 248616 h 446666"/>
              <a:gd name="connsiteX2" fmla="*/ 368971 w 920981"/>
              <a:gd name="connsiteY2" fmla="*/ 0 h 446666"/>
              <a:gd name="connsiteX3" fmla="*/ 2368 w 920981"/>
              <a:gd name="connsiteY3" fmla="*/ 282326 h 446666"/>
              <a:gd name="connsiteX4" fmla="*/ 111928 w 920981"/>
              <a:gd name="connsiteY4" fmla="*/ 446666 h 446666"/>
              <a:gd name="connsiteX0" fmla="*/ 434098 w 918687"/>
              <a:gd name="connsiteY0" fmla="*/ 471949 h 471949"/>
              <a:gd name="connsiteX1" fmla="*/ 918687 w 918687"/>
              <a:gd name="connsiteY1" fmla="*/ 248616 h 471949"/>
              <a:gd name="connsiteX2" fmla="*/ 366677 w 918687"/>
              <a:gd name="connsiteY2" fmla="*/ 0 h 471949"/>
              <a:gd name="connsiteX3" fmla="*/ 74 w 918687"/>
              <a:gd name="connsiteY3" fmla="*/ 282326 h 471949"/>
              <a:gd name="connsiteX4" fmla="*/ 434098 w 918687"/>
              <a:gd name="connsiteY4" fmla="*/ 471949 h 471949"/>
              <a:gd name="connsiteX0" fmla="*/ 434932 w 919521"/>
              <a:gd name="connsiteY0" fmla="*/ 471949 h 484670"/>
              <a:gd name="connsiteX1" fmla="*/ 919521 w 919521"/>
              <a:gd name="connsiteY1" fmla="*/ 248616 h 484670"/>
              <a:gd name="connsiteX2" fmla="*/ 367511 w 919521"/>
              <a:gd name="connsiteY2" fmla="*/ 0 h 484670"/>
              <a:gd name="connsiteX3" fmla="*/ 908 w 919521"/>
              <a:gd name="connsiteY3" fmla="*/ 282326 h 484670"/>
              <a:gd name="connsiteX4" fmla="*/ 434932 w 919521"/>
              <a:gd name="connsiteY4" fmla="*/ 471949 h 484670"/>
              <a:gd name="connsiteX0" fmla="*/ 435786 w 920375"/>
              <a:gd name="connsiteY0" fmla="*/ 471949 h 484670"/>
              <a:gd name="connsiteX1" fmla="*/ 920375 w 920375"/>
              <a:gd name="connsiteY1" fmla="*/ 248616 h 484670"/>
              <a:gd name="connsiteX2" fmla="*/ 368365 w 920375"/>
              <a:gd name="connsiteY2" fmla="*/ 0 h 484670"/>
              <a:gd name="connsiteX3" fmla="*/ 1762 w 920375"/>
              <a:gd name="connsiteY3" fmla="*/ 282326 h 484670"/>
              <a:gd name="connsiteX4" fmla="*/ 435786 w 920375"/>
              <a:gd name="connsiteY4" fmla="*/ 471949 h 484670"/>
              <a:gd name="connsiteX0" fmla="*/ 435786 w 923672"/>
              <a:gd name="connsiteY0" fmla="*/ 471949 h 484670"/>
              <a:gd name="connsiteX1" fmla="*/ 920375 w 923672"/>
              <a:gd name="connsiteY1" fmla="*/ 248616 h 484670"/>
              <a:gd name="connsiteX2" fmla="*/ 368365 w 923672"/>
              <a:gd name="connsiteY2" fmla="*/ 0 h 484670"/>
              <a:gd name="connsiteX3" fmla="*/ 1762 w 923672"/>
              <a:gd name="connsiteY3" fmla="*/ 282326 h 484670"/>
              <a:gd name="connsiteX4" fmla="*/ 435786 w 923672"/>
              <a:gd name="connsiteY4" fmla="*/ 471949 h 484670"/>
              <a:gd name="connsiteX0" fmla="*/ 713009 w 1200895"/>
              <a:gd name="connsiteY0" fmla="*/ 485164 h 492768"/>
              <a:gd name="connsiteX1" fmla="*/ 1197598 w 1200895"/>
              <a:gd name="connsiteY1" fmla="*/ 261831 h 492768"/>
              <a:gd name="connsiteX2" fmla="*/ 645588 w 1200895"/>
              <a:gd name="connsiteY2" fmla="*/ 13215 h 492768"/>
              <a:gd name="connsiteX3" fmla="*/ 873 w 1200895"/>
              <a:gd name="connsiteY3" fmla="*/ 135416 h 492768"/>
              <a:gd name="connsiteX4" fmla="*/ 713009 w 1200895"/>
              <a:gd name="connsiteY4" fmla="*/ 485164 h 492768"/>
              <a:gd name="connsiteX0" fmla="*/ 713036 w 1200824"/>
              <a:gd name="connsiteY0" fmla="*/ 699495 h 707099"/>
              <a:gd name="connsiteX1" fmla="*/ 1197625 w 1200824"/>
              <a:gd name="connsiteY1" fmla="*/ 476162 h 707099"/>
              <a:gd name="connsiteX2" fmla="*/ 628759 w 1200824"/>
              <a:gd name="connsiteY2" fmla="*/ 0 h 707099"/>
              <a:gd name="connsiteX3" fmla="*/ 900 w 1200824"/>
              <a:gd name="connsiteY3" fmla="*/ 349747 h 707099"/>
              <a:gd name="connsiteX4" fmla="*/ 713036 w 1200824"/>
              <a:gd name="connsiteY4" fmla="*/ 699495 h 707099"/>
              <a:gd name="connsiteX0" fmla="*/ 603476 w 1200824"/>
              <a:gd name="connsiteY0" fmla="*/ 619432 h 628957"/>
              <a:gd name="connsiteX1" fmla="*/ 1197625 w 1200824"/>
              <a:gd name="connsiteY1" fmla="*/ 476162 h 628957"/>
              <a:gd name="connsiteX2" fmla="*/ 628759 w 1200824"/>
              <a:gd name="connsiteY2" fmla="*/ 0 h 628957"/>
              <a:gd name="connsiteX3" fmla="*/ 900 w 1200824"/>
              <a:gd name="connsiteY3" fmla="*/ 349747 h 628957"/>
              <a:gd name="connsiteX4" fmla="*/ 603476 w 1200824"/>
              <a:gd name="connsiteY4" fmla="*/ 619432 h 628957"/>
              <a:gd name="connsiteX0" fmla="*/ 603476 w 1330854"/>
              <a:gd name="connsiteY0" fmla="*/ 619432 h 628957"/>
              <a:gd name="connsiteX1" fmla="*/ 1328254 w 1330854"/>
              <a:gd name="connsiteY1" fmla="*/ 349747 h 628957"/>
              <a:gd name="connsiteX2" fmla="*/ 628759 w 1330854"/>
              <a:gd name="connsiteY2" fmla="*/ 0 h 628957"/>
              <a:gd name="connsiteX3" fmla="*/ 900 w 1330854"/>
              <a:gd name="connsiteY3" fmla="*/ 349747 h 628957"/>
              <a:gd name="connsiteX4" fmla="*/ 603476 w 1330854"/>
              <a:gd name="connsiteY4" fmla="*/ 619432 h 628957"/>
              <a:gd name="connsiteX0" fmla="*/ 603476 w 1328263"/>
              <a:gd name="connsiteY0" fmla="*/ 619432 h 628957"/>
              <a:gd name="connsiteX1" fmla="*/ 1328254 w 1328263"/>
              <a:gd name="connsiteY1" fmla="*/ 349747 h 628957"/>
              <a:gd name="connsiteX2" fmla="*/ 628759 w 1328263"/>
              <a:gd name="connsiteY2" fmla="*/ 0 h 628957"/>
              <a:gd name="connsiteX3" fmla="*/ 900 w 1328263"/>
              <a:gd name="connsiteY3" fmla="*/ 349747 h 628957"/>
              <a:gd name="connsiteX4" fmla="*/ 603476 w 1328263"/>
              <a:gd name="connsiteY4" fmla="*/ 619432 h 628957"/>
              <a:gd name="connsiteX0" fmla="*/ 603829 w 1328616"/>
              <a:gd name="connsiteY0" fmla="*/ 620531 h 630056"/>
              <a:gd name="connsiteX1" fmla="*/ 1328607 w 1328616"/>
              <a:gd name="connsiteY1" fmla="*/ 350846 h 630056"/>
              <a:gd name="connsiteX2" fmla="*/ 629112 w 1328616"/>
              <a:gd name="connsiteY2" fmla="*/ 1099 h 630056"/>
              <a:gd name="connsiteX3" fmla="*/ 1253 w 1328616"/>
              <a:gd name="connsiteY3" fmla="*/ 350846 h 630056"/>
              <a:gd name="connsiteX4" fmla="*/ 603829 w 1328616"/>
              <a:gd name="connsiteY4" fmla="*/ 620531 h 630056"/>
              <a:gd name="connsiteX0" fmla="*/ 602707 w 1327494"/>
              <a:gd name="connsiteY0" fmla="*/ 620410 h 629935"/>
              <a:gd name="connsiteX1" fmla="*/ 1327485 w 1327494"/>
              <a:gd name="connsiteY1" fmla="*/ 350725 h 629935"/>
              <a:gd name="connsiteX2" fmla="*/ 627990 w 1327494"/>
              <a:gd name="connsiteY2" fmla="*/ 978 h 629935"/>
              <a:gd name="connsiteX3" fmla="*/ 131 w 1327494"/>
              <a:gd name="connsiteY3" fmla="*/ 350725 h 629935"/>
              <a:gd name="connsiteX4" fmla="*/ 602707 w 1327494"/>
              <a:gd name="connsiteY4" fmla="*/ 620410 h 629935"/>
              <a:gd name="connsiteX0" fmla="*/ 602707 w 1327494"/>
              <a:gd name="connsiteY0" fmla="*/ 621163 h 630688"/>
              <a:gd name="connsiteX1" fmla="*/ 1327485 w 1327494"/>
              <a:gd name="connsiteY1" fmla="*/ 351478 h 630688"/>
              <a:gd name="connsiteX2" fmla="*/ 627990 w 1327494"/>
              <a:gd name="connsiteY2" fmla="*/ 1731 h 630688"/>
              <a:gd name="connsiteX3" fmla="*/ 131 w 1327494"/>
              <a:gd name="connsiteY3" fmla="*/ 351478 h 630688"/>
              <a:gd name="connsiteX4" fmla="*/ 602707 w 1327494"/>
              <a:gd name="connsiteY4" fmla="*/ 621163 h 630688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  <a:gd name="connsiteX0" fmla="*/ 851191 w 1575978"/>
              <a:gd name="connsiteY0" fmla="*/ 642830 h 651145"/>
              <a:gd name="connsiteX1" fmla="*/ 1575969 w 1575978"/>
              <a:gd name="connsiteY1" fmla="*/ 373145 h 651145"/>
              <a:gd name="connsiteX2" fmla="*/ 876474 w 1575978"/>
              <a:gd name="connsiteY2" fmla="*/ 23398 h 651145"/>
              <a:gd name="connsiteX3" fmla="*/ 0 w 1575978"/>
              <a:gd name="connsiteY3" fmla="*/ 204592 h 651145"/>
              <a:gd name="connsiteX4" fmla="*/ 851191 w 1575978"/>
              <a:gd name="connsiteY4" fmla="*/ 642830 h 651145"/>
              <a:gd name="connsiteX0" fmla="*/ 851191 w 1685536"/>
              <a:gd name="connsiteY0" fmla="*/ 667387 h 675702"/>
              <a:gd name="connsiteX1" fmla="*/ 1685528 w 1685536"/>
              <a:gd name="connsiteY1" fmla="*/ 233363 h 675702"/>
              <a:gd name="connsiteX2" fmla="*/ 876474 w 1685536"/>
              <a:gd name="connsiteY2" fmla="*/ 47955 h 675702"/>
              <a:gd name="connsiteX3" fmla="*/ 0 w 1685536"/>
              <a:gd name="connsiteY3" fmla="*/ 229149 h 675702"/>
              <a:gd name="connsiteX4" fmla="*/ 851191 w 1685536"/>
              <a:gd name="connsiteY4" fmla="*/ 667387 h 675702"/>
              <a:gd name="connsiteX0" fmla="*/ 598361 w 1685536"/>
              <a:gd name="connsiteY0" fmla="*/ 642105 h 651034"/>
              <a:gd name="connsiteX1" fmla="*/ 1685528 w 1685536"/>
              <a:gd name="connsiteY1" fmla="*/ 233363 h 651034"/>
              <a:gd name="connsiteX2" fmla="*/ 876474 w 1685536"/>
              <a:gd name="connsiteY2" fmla="*/ 47955 h 651034"/>
              <a:gd name="connsiteX3" fmla="*/ 0 w 1685536"/>
              <a:gd name="connsiteY3" fmla="*/ 229149 h 651034"/>
              <a:gd name="connsiteX4" fmla="*/ 598361 w 1685536"/>
              <a:gd name="connsiteY4" fmla="*/ 642105 h 651034"/>
              <a:gd name="connsiteX0" fmla="*/ 598361 w 1685536"/>
              <a:gd name="connsiteY0" fmla="*/ 642105 h 651034"/>
              <a:gd name="connsiteX1" fmla="*/ 1685528 w 1685536"/>
              <a:gd name="connsiteY1" fmla="*/ 233363 h 651034"/>
              <a:gd name="connsiteX2" fmla="*/ 876474 w 1685536"/>
              <a:gd name="connsiteY2" fmla="*/ 47955 h 651034"/>
              <a:gd name="connsiteX3" fmla="*/ 0 w 1685536"/>
              <a:gd name="connsiteY3" fmla="*/ 229149 h 651034"/>
              <a:gd name="connsiteX4" fmla="*/ 598361 w 1685536"/>
              <a:gd name="connsiteY4" fmla="*/ 642105 h 651034"/>
              <a:gd name="connsiteX0" fmla="*/ 598361 w 1685535"/>
              <a:gd name="connsiteY0" fmla="*/ 902511 h 911440"/>
              <a:gd name="connsiteX1" fmla="*/ 1685528 w 1685535"/>
              <a:gd name="connsiteY1" fmla="*/ 493769 h 911440"/>
              <a:gd name="connsiteX2" fmla="*/ 804839 w 1685535"/>
              <a:gd name="connsiteY2" fmla="*/ 751 h 911440"/>
              <a:gd name="connsiteX3" fmla="*/ 0 w 1685535"/>
              <a:gd name="connsiteY3" fmla="*/ 489555 h 911440"/>
              <a:gd name="connsiteX4" fmla="*/ 598361 w 1685535"/>
              <a:gd name="connsiteY4" fmla="*/ 902511 h 911440"/>
              <a:gd name="connsiteX0" fmla="*/ 598361 w 1685538"/>
              <a:gd name="connsiteY0" fmla="*/ 902511 h 911440"/>
              <a:gd name="connsiteX1" fmla="*/ 1685528 w 1685538"/>
              <a:gd name="connsiteY1" fmla="*/ 493769 h 911440"/>
              <a:gd name="connsiteX2" fmla="*/ 804839 w 1685538"/>
              <a:gd name="connsiteY2" fmla="*/ 751 h 911440"/>
              <a:gd name="connsiteX3" fmla="*/ 0 w 1685538"/>
              <a:gd name="connsiteY3" fmla="*/ 489555 h 911440"/>
              <a:gd name="connsiteX4" fmla="*/ 598361 w 1685538"/>
              <a:gd name="connsiteY4" fmla="*/ 902511 h 911440"/>
              <a:gd name="connsiteX0" fmla="*/ 598361 w 1685538"/>
              <a:gd name="connsiteY0" fmla="*/ 910644 h 919573"/>
              <a:gd name="connsiteX1" fmla="*/ 1685528 w 1685538"/>
              <a:gd name="connsiteY1" fmla="*/ 501902 h 919573"/>
              <a:gd name="connsiteX2" fmla="*/ 804839 w 1685538"/>
              <a:gd name="connsiteY2" fmla="*/ 8884 h 919573"/>
              <a:gd name="connsiteX3" fmla="*/ 0 w 1685538"/>
              <a:gd name="connsiteY3" fmla="*/ 497688 h 919573"/>
              <a:gd name="connsiteX4" fmla="*/ 598361 w 1685538"/>
              <a:gd name="connsiteY4" fmla="*/ 910644 h 919573"/>
              <a:gd name="connsiteX0" fmla="*/ 598361 w 1685538"/>
              <a:gd name="connsiteY0" fmla="*/ 910644 h 919573"/>
              <a:gd name="connsiteX1" fmla="*/ 1685528 w 1685538"/>
              <a:gd name="connsiteY1" fmla="*/ 501902 h 919573"/>
              <a:gd name="connsiteX2" fmla="*/ 804839 w 1685538"/>
              <a:gd name="connsiteY2" fmla="*/ 8884 h 919573"/>
              <a:gd name="connsiteX3" fmla="*/ 0 w 1685538"/>
              <a:gd name="connsiteY3" fmla="*/ 497688 h 919573"/>
              <a:gd name="connsiteX4" fmla="*/ 598361 w 1685538"/>
              <a:gd name="connsiteY4" fmla="*/ 910644 h 919573"/>
              <a:gd name="connsiteX0" fmla="*/ 627857 w 1685538"/>
              <a:gd name="connsiteY0" fmla="*/ 914858 h 923678"/>
              <a:gd name="connsiteX1" fmla="*/ 1685528 w 1685538"/>
              <a:gd name="connsiteY1" fmla="*/ 501902 h 923678"/>
              <a:gd name="connsiteX2" fmla="*/ 804839 w 1685538"/>
              <a:gd name="connsiteY2" fmla="*/ 8884 h 923678"/>
              <a:gd name="connsiteX3" fmla="*/ 0 w 1685538"/>
              <a:gd name="connsiteY3" fmla="*/ 497688 h 923678"/>
              <a:gd name="connsiteX4" fmla="*/ 627857 w 1685538"/>
              <a:gd name="connsiteY4" fmla="*/ 914858 h 923678"/>
              <a:gd name="connsiteX0" fmla="*/ 627857 w 1685538"/>
              <a:gd name="connsiteY0" fmla="*/ 914858 h 919258"/>
              <a:gd name="connsiteX1" fmla="*/ 1685528 w 1685538"/>
              <a:gd name="connsiteY1" fmla="*/ 501902 h 919258"/>
              <a:gd name="connsiteX2" fmla="*/ 804839 w 1685538"/>
              <a:gd name="connsiteY2" fmla="*/ 8884 h 919258"/>
              <a:gd name="connsiteX3" fmla="*/ 0 w 1685538"/>
              <a:gd name="connsiteY3" fmla="*/ 497688 h 919258"/>
              <a:gd name="connsiteX4" fmla="*/ 627857 w 1685538"/>
              <a:gd name="connsiteY4" fmla="*/ 914858 h 919258"/>
              <a:gd name="connsiteX0" fmla="*/ 627857 w 1803523"/>
              <a:gd name="connsiteY0" fmla="*/ 914858 h 919258"/>
              <a:gd name="connsiteX1" fmla="*/ 1803515 w 1803523"/>
              <a:gd name="connsiteY1" fmla="*/ 354419 h 919258"/>
              <a:gd name="connsiteX2" fmla="*/ 804839 w 1803523"/>
              <a:gd name="connsiteY2" fmla="*/ 8884 h 919258"/>
              <a:gd name="connsiteX3" fmla="*/ 0 w 1803523"/>
              <a:gd name="connsiteY3" fmla="*/ 497688 h 919258"/>
              <a:gd name="connsiteX4" fmla="*/ 627857 w 1803523"/>
              <a:gd name="connsiteY4" fmla="*/ 914858 h 919258"/>
              <a:gd name="connsiteX0" fmla="*/ 846975 w 2022641"/>
              <a:gd name="connsiteY0" fmla="*/ 922228 h 925142"/>
              <a:gd name="connsiteX1" fmla="*/ 2022633 w 2022641"/>
              <a:gd name="connsiteY1" fmla="*/ 361789 h 925142"/>
              <a:gd name="connsiteX2" fmla="*/ 1023957 w 2022641"/>
              <a:gd name="connsiteY2" fmla="*/ 16254 h 925142"/>
              <a:gd name="connsiteX3" fmla="*/ 0 w 2022641"/>
              <a:gd name="connsiteY3" fmla="*/ 349147 h 925142"/>
              <a:gd name="connsiteX4" fmla="*/ 846975 w 2022641"/>
              <a:gd name="connsiteY4" fmla="*/ 922228 h 925142"/>
              <a:gd name="connsiteX0" fmla="*/ 606787 w 2022641"/>
              <a:gd name="connsiteY0" fmla="*/ 905372 h 908397"/>
              <a:gd name="connsiteX1" fmla="*/ 2022633 w 2022641"/>
              <a:gd name="connsiteY1" fmla="*/ 361789 h 908397"/>
              <a:gd name="connsiteX2" fmla="*/ 1023957 w 2022641"/>
              <a:gd name="connsiteY2" fmla="*/ 16254 h 908397"/>
              <a:gd name="connsiteX3" fmla="*/ 0 w 2022641"/>
              <a:gd name="connsiteY3" fmla="*/ 349147 h 908397"/>
              <a:gd name="connsiteX4" fmla="*/ 606787 w 2022641"/>
              <a:gd name="connsiteY4" fmla="*/ 905372 h 908397"/>
              <a:gd name="connsiteX0" fmla="*/ 606787 w 2022641"/>
              <a:gd name="connsiteY0" fmla="*/ 905372 h 908397"/>
              <a:gd name="connsiteX1" fmla="*/ 2022633 w 2022641"/>
              <a:gd name="connsiteY1" fmla="*/ 361789 h 908397"/>
              <a:gd name="connsiteX2" fmla="*/ 1023957 w 2022641"/>
              <a:gd name="connsiteY2" fmla="*/ 16254 h 908397"/>
              <a:gd name="connsiteX3" fmla="*/ 0 w 2022641"/>
              <a:gd name="connsiteY3" fmla="*/ 349147 h 908397"/>
              <a:gd name="connsiteX4" fmla="*/ 606787 w 2022641"/>
              <a:gd name="connsiteY4" fmla="*/ 905372 h 908397"/>
              <a:gd name="connsiteX0" fmla="*/ 606787 w 2022646"/>
              <a:gd name="connsiteY0" fmla="*/ 1169563 h 1172588"/>
              <a:gd name="connsiteX1" fmla="*/ 2022633 w 2022646"/>
              <a:gd name="connsiteY1" fmla="*/ 625980 h 1172588"/>
              <a:gd name="connsiteX2" fmla="*/ 1268359 w 2022646"/>
              <a:gd name="connsiteY2" fmla="*/ 6546 h 1172588"/>
              <a:gd name="connsiteX3" fmla="*/ 0 w 2022646"/>
              <a:gd name="connsiteY3" fmla="*/ 613338 h 1172588"/>
              <a:gd name="connsiteX4" fmla="*/ 606787 w 2022646"/>
              <a:gd name="connsiteY4" fmla="*/ 1169563 h 1172588"/>
              <a:gd name="connsiteX0" fmla="*/ 606787 w 2022646"/>
              <a:gd name="connsiteY0" fmla="*/ 1195427 h 1198452"/>
              <a:gd name="connsiteX1" fmla="*/ 2022633 w 2022646"/>
              <a:gd name="connsiteY1" fmla="*/ 651844 h 1198452"/>
              <a:gd name="connsiteX2" fmla="*/ 1268359 w 2022646"/>
              <a:gd name="connsiteY2" fmla="*/ 32410 h 1198452"/>
              <a:gd name="connsiteX3" fmla="*/ 0 w 2022646"/>
              <a:gd name="connsiteY3" fmla="*/ 639202 h 1198452"/>
              <a:gd name="connsiteX4" fmla="*/ 606787 w 2022646"/>
              <a:gd name="connsiteY4" fmla="*/ 1195427 h 1198452"/>
              <a:gd name="connsiteX0" fmla="*/ 606787 w 2022646"/>
              <a:gd name="connsiteY0" fmla="*/ 1218863 h 1221888"/>
              <a:gd name="connsiteX1" fmla="*/ 2022633 w 2022646"/>
              <a:gd name="connsiteY1" fmla="*/ 675280 h 1221888"/>
              <a:gd name="connsiteX2" fmla="*/ 1268359 w 2022646"/>
              <a:gd name="connsiteY2" fmla="*/ 55846 h 1221888"/>
              <a:gd name="connsiteX3" fmla="*/ 0 w 2022646"/>
              <a:gd name="connsiteY3" fmla="*/ 662638 h 1221888"/>
              <a:gd name="connsiteX4" fmla="*/ 606787 w 2022646"/>
              <a:gd name="connsiteY4" fmla="*/ 1218863 h 1221888"/>
              <a:gd name="connsiteX0" fmla="*/ 606787 w 2022646"/>
              <a:gd name="connsiteY0" fmla="*/ 1233566 h 1236591"/>
              <a:gd name="connsiteX1" fmla="*/ 2022633 w 2022646"/>
              <a:gd name="connsiteY1" fmla="*/ 689983 h 1236591"/>
              <a:gd name="connsiteX2" fmla="*/ 1268359 w 2022646"/>
              <a:gd name="connsiteY2" fmla="*/ 53694 h 1236591"/>
              <a:gd name="connsiteX3" fmla="*/ 0 w 2022646"/>
              <a:gd name="connsiteY3" fmla="*/ 677341 h 1236591"/>
              <a:gd name="connsiteX4" fmla="*/ 606787 w 2022646"/>
              <a:gd name="connsiteY4" fmla="*/ 1233566 h 1236591"/>
              <a:gd name="connsiteX0" fmla="*/ 606787 w 2022646"/>
              <a:gd name="connsiteY0" fmla="*/ 1202745 h 1205770"/>
              <a:gd name="connsiteX1" fmla="*/ 2022633 w 2022646"/>
              <a:gd name="connsiteY1" fmla="*/ 659162 h 1205770"/>
              <a:gd name="connsiteX2" fmla="*/ 1268359 w 2022646"/>
              <a:gd name="connsiteY2" fmla="*/ 22873 h 1205770"/>
              <a:gd name="connsiteX3" fmla="*/ 0 w 2022646"/>
              <a:gd name="connsiteY3" fmla="*/ 646520 h 1205770"/>
              <a:gd name="connsiteX4" fmla="*/ 606787 w 2022646"/>
              <a:gd name="connsiteY4" fmla="*/ 1202745 h 1205770"/>
              <a:gd name="connsiteX0" fmla="*/ 606787 w 2022647"/>
              <a:gd name="connsiteY0" fmla="*/ 1202745 h 1205770"/>
              <a:gd name="connsiteX1" fmla="*/ 2022633 w 2022647"/>
              <a:gd name="connsiteY1" fmla="*/ 659162 h 1205770"/>
              <a:gd name="connsiteX2" fmla="*/ 1268359 w 2022647"/>
              <a:gd name="connsiteY2" fmla="*/ 22873 h 1205770"/>
              <a:gd name="connsiteX3" fmla="*/ 0 w 2022647"/>
              <a:gd name="connsiteY3" fmla="*/ 646520 h 1205770"/>
              <a:gd name="connsiteX4" fmla="*/ 606787 w 2022647"/>
              <a:gd name="connsiteY4" fmla="*/ 1202745 h 1205770"/>
              <a:gd name="connsiteX0" fmla="*/ 606787 w 2427167"/>
              <a:gd name="connsiteY0" fmla="*/ 1202745 h 1205770"/>
              <a:gd name="connsiteX1" fmla="*/ 2427160 w 2427167"/>
              <a:gd name="connsiteY1" fmla="*/ 654948 h 1205770"/>
              <a:gd name="connsiteX2" fmla="*/ 1268359 w 2427167"/>
              <a:gd name="connsiteY2" fmla="*/ 22873 h 1205770"/>
              <a:gd name="connsiteX3" fmla="*/ 0 w 2427167"/>
              <a:gd name="connsiteY3" fmla="*/ 646520 h 1205770"/>
              <a:gd name="connsiteX4" fmla="*/ 606787 w 2427167"/>
              <a:gd name="connsiteY4" fmla="*/ 1202745 h 1205770"/>
              <a:gd name="connsiteX0" fmla="*/ 606787 w 2427167"/>
              <a:gd name="connsiteY0" fmla="*/ 1189492 h 1192517"/>
              <a:gd name="connsiteX1" fmla="*/ 2427160 w 2427167"/>
              <a:gd name="connsiteY1" fmla="*/ 641695 h 1192517"/>
              <a:gd name="connsiteX2" fmla="*/ 1268359 w 2427167"/>
              <a:gd name="connsiteY2" fmla="*/ 9620 h 1192517"/>
              <a:gd name="connsiteX3" fmla="*/ 0 w 2427167"/>
              <a:gd name="connsiteY3" fmla="*/ 633267 h 1192517"/>
              <a:gd name="connsiteX4" fmla="*/ 606787 w 2427167"/>
              <a:gd name="connsiteY4" fmla="*/ 1189492 h 1192517"/>
              <a:gd name="connsiteX0" fmla="*/ 606787 w 2427167"/>
              <a:gd name="connsiteY0" fmla="*/ 1221785 h 1224810"/>
              <a:gd name="connsiteX1" fmla="*/ 2427160 w 2427167"/>
              <a:gd name="connsiteY1" fmla="*/ 673988 h 1224810"/>
              <a:gd name="connsiteX2" fmla="*/ 1268359 w 2427167"/>
              <a:gd name="connsiteY2" fmla="*/ 41913 h 1224810"/>
              <a:gd name="connsiteX3" fmla="*/ 0 w 2427167"/>
              <a:gd name="connsiteY3" fmla="*/ 665560 h 1224810"/>
              <a:gd name="connsiteX4" fmla="*/ 606787 w 2427167"/>
              <a:gd name="connsiteY4" fmla="*/ 1221785 h 1224810"/>
              <a:gd name="connsiteX0" fmla="*/ 606787 w 2427168"/>
              <a:gd name="connsiteY0" fmla="*/ 1369827 h 1372852"/>
              <a:gd name="connsiteX1" fmla="*/ 2427160 w 2427168"/>
              <a:gd name="connsiteY1" fmla="*/ 822030 h 1372852"/>
              <a:gd name="connsiteX2" fmla="*/ 1348422 w 2427168"/>
              <a:gd name="connsiteY2" fmla="*/ 21402 h 1372852"/>
              <a:gd name="connsiteX3" fmla="*/ 0 w 2427168"/>
              <a:gd name="connsiteY3" fmla="*/ 813602 h 1372852"/>
              <a:gd name="connsiteX4" fmla="*/ 606787 w 2427168"/>
              <a:gd name="connsiteY4" fmla="*/ 1369827 h 1372852"/>
              <a:gd name="connsiteX0" fmla="*/ 606787 w 2427172"/>
              <a:gd name="connsiteY0" fmla="*/ 1369827 h 1372852"/>
              <a:gd name="connsiteX1" fmla="*/ 2427160 w 2427172"/>
              <a:gd name="connsiteY1" fmla="*/ 822030 h 1372852"/>
              <a:gd name="connsiteX2" fmla="*/ 1348422 w 2427172"/>
              <a:gd name="connsiteY2" fmla="*/ 21402 h 1372852"/>
              <a:gd name="connsiteX3" fmla="*/ 0 w 2427172"/>
              <a:gd name="connsiteY3" fmla="*/ 813602 h 1372852"/>
              <a:gd name="connsiteX4" fmla="*/ 606787 w 2427172"/>
              <a:gd name="connsiteY4" fmla="*/ 1369827 h 1372852"/>
              <a:gd name="connsiteX0" fmla="*/ 1238861 w 2427172"/>
              <a:gd name="connsiteY0" fmla="*/ 1584732 h 1586768"/>
              <a:gd name="connsiteX1" fmla="*/ 2427160 w 2427172"/>
              <a:gd name="connsiteY1" fmla="*/ 822030 h 1586768"/>
              <a:gd name="connsiteX2" fmla="*/ 1348422 w 2427172"/>
              <a:gd name="connsiteY2" fmla="*/ 21402 h 1586768"/>
              <a:gd name="connsiteX3" fmla="*/ 0 w 2427172"/>
              <a:gd name="connsiteY3" fmla="*/ 813602 h 1586768"/>
              <a:gd name="connsiteX4" fmla="*/ 1238861 w 2427172"/>
              <a:gd name="connsiteY4" fmla="*/ 1584732 h 1586768"/>
              <a:gd name="connsiteX0" fmla="*/ 1238861 w 2427172"/>
              <a:gd name="connsiteY0" fmla="*/ 1584732 h 1584732"/>
              <a:gd name="connsiteX1" fmla="*/ 2427160 w 2427172"/>
              <a:gd name="connsiteY1" fmla="*/ 822030 h 1584732"/>
              <a:gd name="connsiteX2" fmla="*/ 1348422 w 2427172"/>
              <a:gd name="connsiteY2" fmla="*/ 21402 h 1584732"/>
              <a:gd name="connsiteX3" fmla="*/ 0 w 2427172"/>
              <a:gd name="connsiteY3" fmla="*/ 813602 h 1584732"/>
              <a:gd name="connsiteX4" fmla="*/ 1238861 w 2427172"/>
              <a:gd name="connsiteY4" fmla="*/ 1584732 h 1584732"/>
              <a:gd name="connsiteX0" fmla="*/ 1238861 w 2427172"/>
              <a:gd name="connsiteY0" fmla="*/ 1584732 h 1584732"/>
              <a:gd name="connsiteX1" fmla="*/ 2427160 w 2427172"/>
              <a:gd name="connsiteY1" fmla="*/ 822030 h 1584732"/>
              <a:gd name="connsiteX2" fmla="*/ 1348422 w 2427172"/>
              <a:gd name="connsiteY2" fmla="*/ 21402 h 1584732"/>
              <a:gd name="connsiteX3" fmla="*/ 0 w 2427172"/>
              <a:gd name="connsiteY3" fmla="*/ 813602 h 1584732"/>
              <a:gd name="connsiteX4" fmla="*/ 1238861 w 2427172"/>
              <a:gd name="connsiteY4" fmla="*/ 1584732 h 1584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7172" h="1584732">
                <a:moveTo>
                  <a:pt x="1238861" y="1584732"/>
                </a:moveTo>
                <a:cubicBezTo>
                  <a:pt x="2181354" y="1485004"/>
                  <a:pt x="2386427" y="997606"/>
                  <a:pt x="2427160" y="822030"/>
                </a:cubicBezTo>
                <a:cubicBezTo>
                  <a:pt x="2429969" y="444192"/>
                  <a:pt x="1939763" y="133770"/>
                  <a:pt x="1348422" y="21402"/>
                </a:cubicBezTo>
                <a:cubicBezTo>
                  <a:pt x="573080" y="-61471"/>
                  <a:pt x="168553" y="74777"/>
                  <a:pt x="0" y="813602"/>
                </a:cubicBezTo>
                <a:cubicBezTo>
                  <a:pt x="36521" y="1003224"/>
                  <a:pt x="106746" y="1500455"/>
                  <a:pt x="1238861" y="1584732"/>
                </a:cubicBezTo>
                <a:close/>
              </a:path>
            </a:pathLst>
          </a:custGeom>
          <a:solidFill>
            <a:srgbClr val="FFFF0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3061587" y="4480298"/>
            <a:ext cx="2022647" cy="1205770"/>
          </a:xfrm>
          <a:custGeom>
            <a:avLst/>
            <a:gdLst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11928 w 436392"/>
              <a:gd name="connsiteY0" fmla="*/ 346590 h 346590"/>
              <a:gd name="connsiteX1" fmla="*/ 436392 w 436392"/>
              <a:gd name="connsiteY1" fmla="*/ 148540 h 346590"/>
              <a:gd name="connsiteX2" fmla="*/ 154066 w 436392"/>
              <a:gd name="connsiteY2" fmla="*/ 1056 h 346590"/>
              <a:gd name="connsiteX3" fmla="*/ 2368 w 436392"/>
              <a:gd name="connsiteY3" fmla="*/ 182250 h 346590"/>
              <a:gd name="connsiteX4" fmla="*/ 111928 w 436392"/>
              <a:gd name="connsiteY4" fmla="*/ 346590 h 346590"/>
              <a:gd name="connsiteX0" fmla="*/ 111928 w 920981"/>
              <a:gd name="connsiteY0" fmla="*/ 346590 h 346590"/>
              <a:gd name="connsiteX1" fmla="*/ 920981 w 920981"/>
              <a:gd name="connsiteY1" fmla="*/ 148540 h 346590"/>
              <a:gd name="connsiteX2" fmla="*/ 154066 w 920981"/>
              <a:gd name="connsiteY2" fmla="*/ 1056 h 346590"/>
              <a:gd name="connsiteX3" fmla="*/ 2368 w 920981"/>
              <a:gd name="connsiteY3" fmla="*/ 182250 h 346590"/>
              <a:gd name="connsiteX4" fmla="*/ 111928 w 920981"/>
              <a:gd name="connsiteY4" fmla="*/ 346590 h 346590"/>
              <a:gd name="connsiteX0" fmla="*/ 111928 w 920981"/>
              <a:gd name="connsiteY0" fmla="*/ 446666 h 446666"/>
              <a:gd name="connsiteX1" fmla="*/ 920981 w 920981"/>
              <a:gd name="connsiteY1" fmla="*/ 248616 h 446666"/>
              <a:gd name="connsiteX2" fmla="*/ 368971 w 920981"/>
              <a:gd name="connsiteY2" fmla="*/ 0 h 446666"/>
              <a:gd name="connsiteX3" fmla="*/ 2368 w 920981"/>
              <a:gd name="connsiteY3" fmla="*/ 282326 h 446666"/>
              <a:gd name="connsiteX4" fmla="*/ 111928 w 920981"/>
              <a:gd name="connsiteY4" fmla="*/ 446666 h 446666"/>
              <a:gd name="connsiteX0" fmla="*/ 434098 w 918687"/>
              <a:gd name="connsiteY0" fmla="*/ 471949 h 471949"/>
              <a:gd name="connsiteX1" fmla="*/ 918687 w 918687"/>
              <a:gd name="connsiteY1" fmla="*/ 248616 h 471949"/>
              <a:gd name="connsiteX2" fmla="*/ 366677 w 918687"/>
              <a:gd name="connsiteY2" fmla="*/ 0 h 471949"/>
              <a:gd name="connsiteX3" fmla="*/ 74 w 918687"/>
              <a:gd name="connsiteY3" fmla="*/ 282326 h 471949"/>
              <a:gd name="connsiteX4" fmla="*/ 434098 w 918687"/>
              <a:gd name="connsiteY4" fmla="*/ 471949 h 471949"/>
              <a:gd name="connsiteX0" fmla="*/ 434932 w 919521"/>
              <a:gd name="connsiteY0" fmla="*/ 471949 h 484670"/>
              <a:gd name="connsiteX1" fmla="*/ 919521 w 919521"/>
              <a:gd name="connsiteY1" fmla="*/ 248616 h 484670"/>
              <a:gd name="connsiteX2" fmla="*/ 367511 w 919521"/>
              <a:gd name="connsiteY2" fmla="*/ 0 h 484670"/>
              <a:gd name="connsiteX3" fmla="*/ 908 w 919521"/>
              <a:gd name="connsiteY3" fmla="*/ 282326 h 484670"/>
              <a:gd name="connsiteX4" fmla="*/ 434932 w 919521"/>
              <a:gd name="connsiteY4" fmla="*/ 471949 h 484670"/>
              <a:gd name="connsiteX0" fmla="*/ 435786 w 920375"/>
              <a:gd name="connsiteY0" fmla="*/ 471949 h 484670"/>
              <a:gd name="connsiteX1" fmla="*/ 920375 w 920375"/>
              <a:gd name="connsiteY1" fmla="*/ 248616 h 484670"/>
              <a:gd name="connsiteX2" fmla="*/ 368365 w 920375"/>
              <a:gd name="connsiteY2" fmla="*/ 0 h 484670"/>
              <a:gd name="connsiteX3" fmla="*/ 1762 w 920375"/>
              <a:gd name="connsiteY3" fmla="*/ 282326 h 484670"/>
              <a:gd name="connsiteX4" fmla="*/ 435786 w 920375"/>
              <a:gd name="connsiteY4" fmla="*/ 471949 h 484670"/>
              <a:gd name="connsiteX0" fmla="*/ 435786 w 923672"/>
              <a:gd name="connsiteY0" fmla="*/ 471949 h 484670"/>
              <a:gd name="connsiteX1" fmla="*/ 920375 w 923672"/>
              <a:gd name="connsiteY1" fmla="*/ 248616 h 484670"/>
              <a:gd name="connsiteX2" fmla="*/ 368365 w 923672"/>
              <a:gd name="connsiteY2" fmla="*/ 0 h 484670"/>
              <a:gd name="connsiteX3" fmla="*/ 1762 w 923672"/>
              <a:gd name="connsiteY3" fmla="*/ 282326 h 484670"/>
              <a:gd name="connsiteX4" fmla="*/ 435786 w 923672"/>
              <a:gd name="connsiteY4" fmla="*/ 471949 h 484670"/>
              <a:gd name="connsiteX0" fmla="*/ 713009 w 1200895"/>
              <a:gd name="connsiteY0" fmla="*/ 485164 h 492768"/>
              <a:gd name="connsiteX1" fmla="*/ 1197598 w 1200895"/>
              <a:gd name="connsiteY1" fmla="*/ 261831 h 492768"/>
              <a:gd name="connsiteX2" fmla="*/ 645588 w 1200895"/>
              <a:gd name="connsiteY2" fmla="*/ 13215 h 492768"/>
              <a:gd name="connsiteX3" fmla="*/ 873 w 1200895"/>
              <a:gd name="connsiteY3" fmla="*/ 135416 h 492768"/>
              <a:gd name="connsiteX4" fmla="*/ 713009 w 1200895"/>
              <a:gd name="connsiteY4" fmla="*/ 485164 h 492768"/>
              <a:gd name="connsiteX0" fmla="*/ 713036 w 1200824"/>
              <a:gd name="connsiteY0" fmla="*/ 699495 h 707099"/>
              <a:gd name="connsiteX1" fmla="*/ 1197625 w 1200824"/>
              <a:gd name="connsiteY1" fmla="*/ 476162 h 707099"/>
              <a:gd name="connsiteX2" fmla="*/ 628759 w 1200824"/>
              <a:gd name="connsiteY2" fmla="*/ 0 h 707099"/>
              <a:gd name="connsiteX3" fmla="*/ 900 w 1200824"/>
              <a:gd name="connsiteY3" fmla="*/ 349747 h 707099"/>
              <a:gd name="connsiteX4" fmla="*/ 713036 w 1200824"/>
              <a:gd name="connsiteY4" fmla="*/ 699495 h 707099"/>
              <a:gd name="connsiteX0" fmla="*/ 603476 w 1200824"/>
              <a:gd name="connsiteY0" fmla="*/ 619432 h 628957"/>
              <a:gd name="connsiteX1" fmla="*/ 1197625 w 1200824"/>
              <a:gd name="connsiteY1" fmla="*/ 476162 h 628957"/>
              <a:gd name="connsiteX2" fmla="*/ 628759 w 1200824"/>
              <a:gd name="connsiteY2" fmla="*/ 0 h 628957"/>
              <a:gd name="connsiteX3" fmla="*/ 900 w 1200824"/>
              <a:gd name="connsiteY3" fmla="*/ 349747 h 628957"/>
              <a:gd name="connsiteX4" fmla="*/ 603476 w 1200824"/>
              <a:gd name="connsiteY4" fmla="*/ 619432 h 628957"/>
              <a:gd name="connsiteX0" fmla="*/ 603476 w 1330854"/>
              <a:gd name="connsiteY0" fmla="*/ 619432 h 628957"/>
              <a:gd name="connsiteX1" fmla="*/ 1328254 w 1330854"/>
              <a:gd name="connsiteY1" fmla="*/ 349747 h 628957"/>
              <a:gd name="connsiteX2" fmla="*/ 628759 w 1330854"/>
              <a:gd name="connsiteY2" fmla="*/ 0 h 628957"/>
              <a:gd name="connsiteX3" fmla="*/ 900 w 1330854"/>
              <a:gd name="connsiteY3" fmla="*/ 349747 h 628957"/>
              <a:gd name="connsiteX4" fmla="*/ 603476 w 1330854"/>
              <a:gd name="connsiteY4" fmla="*/ 619432 h 628957"/>
              <a:gd name="connsiteX0" fmla="*/ 603476 w 1328263"/>
              <a:gd name="connsiteY0" fmla="*/ 619432 h 628957"/>
              <a:gd name="connsiteX1" fmla="*/ 1328254 w 1328263"/>
              <a:gd name="connsiteY1" fmla="*/ 349747 h 628957"/>
              <a:gd name="connsiteX2" fmla="*/ 628759 w 1328263"/>
              <a:gd name="connsiteY2" fmla="*/ 0 h 628957"/>
              <a:gd name="connsiteX3" fmla="*/ 900 w 1328263"/>
              <a:gd name="connsiteY3" fmla="*/ 349747 h 628957"/>
              <a:gd name="connsiteX4" fmla="*/ 603476 w 1328263"/>
              <a:gd name="connsiteY4" fmla="*/ 619432 h 628957"/>
              <a:gd name="connsiteX0" fmla="*/ 603829 w 1328616"/>
              <a:gd name="connsiteY0" fmla="*/ 620531 h 630056"/>
              <a:gd name="connsiteX1" fmla="*/ 1328607 w 1328616"/>
              <a:gd name="connsiteY1" fmla="*/ 350846 h 630056"/>
              <a:gd name="connsiteX2" fmla="*/ 629112 w 1328616"/>
              <a:gd name="connsiteY2" fmla="*/ 1099 h 630056"/>
              <a:gd name="connsiteX3" fmla="*/ 1253 w 1328616"/>
              <a:gd name="connsiteY3" fmla="*/ 350846 h 630056"/>
              <a:gd name="connsiteX4" fmla="*/ 603829 w 1328616"/>
              <a:gd name="connsiteY4" fmla="*/ 620531 h 630056"/>
              <a:gd name="connsiteX0" fmla="*/ 602707 w 1327494"/>
              <a:gd name="connsiteY0" fmla="*/ 620410 h 629935"/>
              <a:gd name="connsiteX1" fmla="*/ 1327485 w 1327494"/>
              <a:gd name="connsiteY1" fmla="*/ 350725 h 629935"/>
              <a:gd name="connsiteX2" fmla="*/ 627990 w 1327494"/>
              <a:gd name="connsiteY2" fmla="*/ 978 h 629935"/>
              <a:gd name="connsiteX3" fmla="*/ 131 w 1327494"/>
              <a:gd name="connsiteY3" fmla="*/ 350725 h 629935"/>
              <a:gd name="connsiteX4" fmla="*/ 602707 w 1327494"/>
              <a:gd name="connsiteY4" fmla="*/ 620410 h 629935"/>
              <a:gd name="connsiteX0" fmla="*/ 602707 w 1327494"/>
              <a:gd name="connsiteY0" fmla="*/ 621163 h 630688"/>
              <a:gd name="connsiteX1" fmla="*/ 1327485 w 1327494"/>
              <a:gd name="connsiteY1" fmla="*/ 351478 h 630688"/>
              <a:gd name="connsiteX2" fmla="*/ 627990 w 1327494"/>
              <a:gd name="connsiteY2" fmla="*/ 1731 h 630688"/>
              <a:gd name="connsiteX3" fmla="*/ 131 w 1327494"/>
              <a:gd name="connsiteY3" fmla="*/ 351478 h 630688"/>
              <a:gd name="connsiteX4" fmla="*/ 602707 w 1327494"/>
              <a:gd name="connsiteY4" fmla="*/ 621163 h 630688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  <a:gd name="connsiteX0" fmla="*/ 851191 w 1575978"/>
              <a:gd name="connsiteY0" fmla="*/ 642830 h 651145"/>
              <a:gd name="connsiteX1" fmla="*/ 1575969 w 1575978"/>
              <a:gd name="connsiteY1" fmla="*/ 373145 h 651145"/>
              <a:gd name="connsiteX2" fmla="*/ 876474 w 1575978"/>
              <a:gd name="connsiteY2" fmla="*/ 23398 h 651145"/>
              <a:gd name="connsiteX3" fmla="*/ 0 w 1575978"/>
              <a:gd name="connsiteY3" fmla="*/ 204592 h 651145"/>
              <a:gd name="connsiteX4" fmla="*/ 851191 w 1575978"/>
              <a:gd name="connsiteY4" fmla="*/ 642830 h 651145"/>
              <a:gd name="connsiteX0" fmla="*/ 851191 w 1685536"/>
              <a:gd name="connsiteY0" fmla="*/ 667387 h 675702"/>
              <a:gd name="connsiteX1" fmla="*/ 1685528 w 1685536"/>
              <a:gd name="connsiteY1" fmla="*/ 233363 h 675702"/>
              <a:gd name="connsiteX2" fmla="*/ 876474 w 1685536"/>
              <a:gd name="connsiteY2" fmla="*/ 47955 h 675702"/>
              <a:gd name="connsiteX3" fmla="*/ 0 w 1685536"/>
              <a:gd name="connsiteY3" fmla="*/ 229149 h 675702"/>
              <a:gd name="connsiteX4" fmla="*/ 851191 w 1685536"/>
              <a:gd name="connsiteY4" fmla="*/ 667387 h 675702"/>
              <a:gd name="connsiteX0" fmla="*/ 598361 w 1685536"/>
              <a:gd name="connsiteY0" fmla="*/ 642105 h 651034"/>
              <a:gd name="connsiteX1" fmla="*/ 1685528 w 1685536"/>
              <a:gd name="connsiteY1" fmla="*/ 233363 h 651034"/>
              <a:gd name="connsiteX2" fmla="*/ 876474 w 1685536"/>
              <a:gd name="connsiteY2" fmla="*/ 47955 h 651034"/>
              <a:gd name="connsiteX3" fmla="*/ 0 w 1685536"/>
              <a:gd name="connsiteY3" fmla="*/ 229149 h 651034"/>
              <a:gd name="connsiteX4" fmla="*/ 598361 w 1685536"/>
              <a:gd name="connsiteY4" fmla="*/ 642105 h 651034"/>
              <a:gd name="connsiteX0" fmla="*/ 598361 w 1685536"/>
              <a:gd name="connsiteY0" fmla="*/ 642105 h 651034"/>
              <a:gd name="connsiteX1" fmla="*/ 1685528 w 1685536"/>
              <a:gd name="connsiteY1" fmla="*/ 233363 h 651034"/>
              <a:gd name="connsiteX2" fmla="*/ 876474 w 1685536"/>
              <a:gd name="connsiteY2" fmla="*/ 47955 h 651034"/>
              <a:gd name="connsiteX3" fmla="*/ 0 w 1685536"/>
              <a:gd name="connsiteY3" fmla="*/ 229149 h 651034"/>
              <a:gd name="connsiteX4" fmla="*/ 598361 w 1685536"/>
              <a:gd name="connsiteY4" fmla="*/ 642105 h 651034"/>
              <a:gd name="connsiteX0" fmla="*/ 598361 w 1685535"/>
              <a:gd name="connsiteY0" fmla="*/ 902511 h 911440"/>
              <a:gd name="connsiteX1" fmla="*/ 1685528 w 1685535"/>
              <a:gd name="connsiteY1" fmla="*/ 493769 h 911440"/>
              <a:gd name="connsiteX2" fmla="*/ 804839 w 1685535"/>
              <a:gd name="connsiteY2" fmla="*/ 751 h 911440"/>
              <a:gd name="connsiteX3" fmla="*/ 0 w 1685535"/>
              <a:gd name="connsiteY3" fmla="*/ 489555 h 911440"/>
              <a:gd name="connsiteX4" fmla="*/ 598361 w 1685535"/>
              <a:gd name="connsiteY4" fmla="*/ 902511 h 911440"/>
              <a:gd name="connsiteX0" fmla="*/ 598361 w 1685538"/>
              <a:gd name="connsiteY0" fmla="*/ 902511 h 911440"/>
              <a:gd name="connsiteX1" fmla="*/ 1685528 w 1685538"/>
              <a:gd name="connsiteY1" fmla="*/ 493769 h 911440"/>
              <a:gd name="connsiteX2" fmla="*/ 804839 w 1685538"/>
              <a:gd name="connsiteY2" fmla="*/ 751 h 911440"/>
              <a:gd name="connsiteX3" fmla="*/ 0 w 1685538"/>
              <a:gd name="connsiteY3" fmla="*/ 489555 h 911440"/>
              <a:gd name="connsiteX4" fmla="*/ 598361 w 1685538"/>
              <a:gd name="connsiteY4" fmla="*/ 902511 h 911440"/>
              <a:gd name="connsiteX0" fmla="*/ 598361 w 1685538"/>
              <a:gd name="connsiteY0" fmla="*/ 910644 h 919573"/>
              <a:gd name="connsiteX1" fmla="*/ 1685528 w 1685538"/>
              <a:gd name="connsiteY1" fmla="*/ 501902 h 919573"/>
              <a:gd name="connsiteX2" fmla="*/ 804839 w 1685538"/>
              <a:gd name="connsiteY2" fmla="*/ 8884 h 919573"/>
              <a:gd name="connsiteX3" fmla="*/ 0 w 1685538"/>
              <a:gd name="connsiteY3" fmla="*/ 497688 h 919573"/>
              <a:gd name="connsiteX4" fmla="*/ 598361 w 1685538"/>
              <a:gd name="connsiteY4" fmla="*/ 910644 h 919573"/>
              <a:gd name="connsiteX0" fmla="*/ 598361 w 1685538"/>
              <a:gd name="connsiteY0" fmla="*/ 910644 h 919573"/>
              <a:gd name="connsiteX1" fmla="*/ 1685528 w 1685538"/>
              <a:gd name="connsiteY1" fmla="*/ 501902 h 919573"/>
              <a:gd name="connsiteX2" fmla="*/ 804839 w 1685538"/>
              <a:gd name="connsiteY2" fmla="*/ 8884 h 919573"/>
              <a:gd name="connsiteX3" fmla="*/ 0 w 1685538"/>
              <a:gd name="connsiteY3" fmla="*/ 497688 h 919573"/>
              <a:gd name="connsiteX4" fmla="*/ 598361 w 1685538"/>
              <a:gd name="connsiteY4" fmla="*/ 910644 h 919573"/>
              <a:gd name="connsiteX0" fmla="*/ 627857 w 1685538"/>
              <a:gd name="connsiteY0" fmla="*/ 914858 h 923678"/>
              <a:gd name="connsiteX1" fmla="*/ 1685528 w 1685538"/>
              <a:gd name="connsiteY1" fmla="*/ 501902 h 923678"/>
              <a:gd name="connsiteX2" fmla="*/ 804839 w 1685538"/>
              <a:gd name="connsiteY2" fmla="*/ 8884 h 923678"/>
              <a:gd name="connsiteX3" fmla="*/ 0 w 1685538"/>
              <a:gd name="connsiteY3" fmla="*/ 497688 h 923678"/>
              <a:gd name="connsiteX4" fmla="*/ 627857 w 1685538"/>
              <a:gd name="connsiteY4" fmla="*/ 914858 h 923678"/>
              <a:gd name="connsiteX0" fmla="*/ 627857 w 1685538"/>
              <a:gd name="connsiteY0" fmla="*/ 914858 h 919258"/>
              <a:gd name="connsiteX1" fmla="*/ 1685528 w 1685538"/>
              <a:gd name="connsiteY1" fmla="*/ 501902 h 919258"/>
              <a:gd name="connsiteX2" fmla="*/ 804839 w 1685538"/>
              <a:gd name="connsiteY2" fmla="*/ 8884 h 919258"/>
              <a:gd name="connsiteX3" fmla="*/ 0 w 1685538"/>
              <a:gd name="connsiteY3" fmla="*/ 497688 h 919258"/>
              <a:gd name="connsiteX4" fmla="*/ 627857 w 1685538"/>
              <a:gd name="connsiteY4" fmla="*/ 914858 h 919258"/>
              <a:gd name="connsiteX0" fmla="*/ 627857 w 1803523"/>
              <a:gd name="connsiteY0" fmla="*/ 914858 h 919258"/>
              <a:gd name="connsiteX1" fmla="*/ 1803515 w 1803523"/>
              <a:gd name="connsiteY1" fmla="*/ 354419 h 919258"/>
              <a:gd name="connsiteX2" fmla="*/ 804839 w 1803523"/>
              <a:gd name="connsiteY2" fmla="*/ 8884 h 919258"/>
              <a:gd name="connsiteX3" fmla="*/ 0 w 1803523"/>
              <a:gd name="connsiteY3" fmla="*/ 497688 h 919258"/>
              <a:gd name="connsiteX4" fmla="*/ 627857 w 1803523"/>
              <a:gd name="connsiteY4" fmla="*/ 914858 h 919258"/>
              <a:gd name="connsiteX0" fmla="*/ 846975 w 2022641"/>
              <a:gd name="connsiteY0" fmla="*/ 922228 h 925142"/>
              <a:gd name="connsiteX1" fmla="*/ 2022633 w 2022641"/>
              <a:gd name="connsiteY1" fmla="*/ 361789 h 925142"/>
              <a:gd name="connsiteX2" fmla="*/ 1023957 w 2022641"/>
              <a:gd name="connsiteY2" fmla="*/ 16254 h 925142"/>
              <a:gd name="connsiteX3" fmla="*/ 0 w 2022641"/>
              <a:gd name="connsiteY3" fmla="*/ 349147 h 925142"/>
              <a:gd name="connsiteX4" fmla="*/ 846975 w 2022641"/>
              <a:gd name="connsiteY4" fmla="*/ 922228 h 925142"/>
              <a:gd name="connsiteX0" fmla="*/ 606787 w 2022641"/>
              <a:gd name="connsiteY0" fmla="*/ 905372 h 908397"/>
              <a:gd name="connsiteX1" fmla="*/ 2022633 w 2022641"/>
              <a:gd name="connsiteY1" fmla="*/ 361789 h 908397"/>
              <a:gd name="connsiteX2" fmla="*/ 1023957 w 2022641"/>
              <a:gd name="connsiteY2" fmla="*/ 16254 h 908397"/>
              <a:gd name="connsiteX3" fmla="*/ 0 w 2022641"/>
              <a:gd name="connsiteY3" fmla="*/ 349147 h 908397"/>
              <a:gd name="connsiteX4" fmla="*/ 606787 w 2022641"/>
              <a:gd name="connsiteY4" fmla="*/ 905372 h 908397"/>
              <a:gd name="connsiteX0" fmla="*/ 606787 w 2022641"/>
              <a:gd name="connsiteY0" fmla="*/ 905372 h 908397"/>
              <a:gd name="connsiteX1" fmla="*/ 2022633 w 2022641"/>
              <a:gd name="connsiteY1" fmla="*/ 361789 h 908397"/>
              <a:gd name="connsiteX2" fmla="*/ 1023957 w 2022641"/>
              <a:gd name="connsiteY2" fmla="*/ 16254 h 908397"/>
              <a:gd name="connsiteX3" fmla="*/ 0 w 2022641"/>
              <a:gd name="connsiteY3" fmla="*/ 349147 h 908397"/>
              <a:gd name="connsiteX4" fmla="*/ 606787 w 2022641"/>
              <a:gd name="connsiteY4" fmla="*/ 905372 h 908397"/>
              <a:gd name="connsiteX0" fmla="*/ 606787 w 2022646"/>
              <a:gd name="connsiteY0" fmla="*/ 1169563 h 1172588"/>
              <a:gd name="connsiteX1" fmla="*/ 2022633 w 2022646"/>
              <a:gd name="connsiteY1" fmla="*/ 625980 h 1172588"/>
              <a:gd name="connsiteX2" fmla="*/ 1268359 w 2022646"/>
              <a:gd name="connsiteY2" fmla="*/ 6546 h 1172588"/>
              <a:gd name="connsiteX3" fmla="*/ 0 w 2022646"/>
              <a:gd name="connsiteY3" fmla="*/ 613338 h 1172588"/>
              <a:gd name="connsiteX4" fmla="*/ 606787 w 2022646"/>
              <a:gd name="connsiteY4" fmla="*/ 1169563 h 1172588"/>
              <a:gd name="connsiteX0" fmla="*/ 606787 w 2022646"/>
              <a:gd name="connsiteY0" fmla="*/ 1195427 h 1198452"/>
              <a:gd name="connsiteX1" fmla="*/ 2022633 w 2022646"/>
              <a:gd name="connsiteY1" fmla="*/ 651844 h 1198452"/>
              <a:gd name="connsiteX2" fmla="*/ 1268359 w 2022646"/>
              <a:gd name="connsiteY2" fmla="*/ 32410 h 1198452"/>
              <a:gd name="connsiteX3" fmla="*/ 0 w 2022646"/>
              <a:gd name="connsiteY3" fmla="*/ 639202 h 1198452"/>
              <a:gd name="connsiteX4" fmla="*/ 606787 w 2022646"/>
              <a:gd name="connsiteY4" fmla="*/ 1195427 h 1198452"/>
              <a:gd name="connsiteX0" fmla="*/ 606787 w 2022646"/>
              <a:gd name="connsiteY0" fmla="*/ 1218863 h 1221888"/>
              <a:gd name="connsiteX1" fmla="*/ 2022633 w 2022646"/>
              <a:gd name="connsiteY1" fmla="*/ 675280 h 1221888"/>
              <a:gd name="connsiteX2" fmla="*/ 1268359 w 2022646"/>
              <a:gd name="connsiteY2" fmla="*/ 55846 h 1221888"/>
              <a:gd name="connsiteX3" fmla="*/ 0 w 2022646"/>
              <a:gd name="connsiteY3" fmla="*/ 662638 h 1221888"/>
              <a:gd name="connsiteX4" fmla="*/ 606787 w 2022646"/>
              <a:gd name="connsiteY4" fmla="*/ 1218863 h 1221888"/>
              <a:gd name="connsiteX0" fmla="*/ 606787 w 2022646"/>
              <a:gd name="connsiteY0" fmla="*/ 1233566 h 1236591"/>
              <a:gd name="connsiteX1" fmla="*/ 2022633 w 2022646"/>
              <a:gd name="connsiteY1" fmla="*/ 689983 h 1236591"/>
              <a:gd name="connsiteX2" fmla="*/ 1268359 w 2022646"/>
              <a:gd name="connsiteY2" fmla="*/ 53694 h 1236591"/>
              <a:gd name="connsiteX3" fmla="*/ 0 w 2022646"/>
              <a:gd name="connsiteY3" fmla="*/ 677341 h 1236591"/>
              <a:gd name="connsiteX4" fmla="*/ 606787 w 2022646"/>
              <a:gd name="connsiteY4" fmla="*/ 1233566 h 1236591"/>
              <a:gd name="connsiteX0" fmla="*/ 606787 w 2022646"/>
              <a:gd name="connsiteY0" fmla="*/ 1202745 h 1205770"/>
              <a:gd name="connsiteX1" fmla="*/ 2022633 w 2022646"/>
              <a:gd name="connsiteY1" fmla="*/ 659162 h 1205770"/>
              <a:gd name="connsiteX2" fmla="*/ 1268359 w 2022646"/>
              <a:gd name="connsiteY2" fmla="*/ 22873 h 1205770"/>
              <a:gd name="connsiteX3" fmla="*/ 0 w 2022646"/>
              <a:gd name="connsiteY3" fmla="*/ 646520 h 1205770"/>
              <a:gd name="connsiteX4" fmla="*/ 606787 w 2022646"/>
              <a:gd name="connsiteY4" fmla="*/ 1202745 h 1205770"/>
              <a:gd name="connsiteX0" fmla="*/ 606787 w 2022647"/>
              <a:gd name="connsiteY0" fmla="*/ 1202745 h 1205770"/>
              <a:gd name="connsiteX1" fmla="*/ 2022633 w 2022647"/>
              <a:gd name="connsiteY1" fmla="*/ 659162 h 1205770"/>
              <a:gd name="connsiteX2" fmla="*/ 1268359 w 2022647"/>
              <a:gd name="connsiteY2" fmla="*/ 22873 h 1205770"/>
              <a:gd name="connsiteX3" fmla="*/ 0 w 2022647"/>
              <a:gd name="connsiteY3" fmla="*/ 646520 h 1205770"/>
              <a:gd name="connsiteX4" fmla="*/ 606787 w 2022647"/>
              <a:gd name="connsiteY4" fmla="*/ 1202745 h 120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22647" h="1205770">
                <a:moveTo>
                  <a:pt x="606787" y="1202745"/>
                </a:moveTo>
                <a:cubicBezTo>
                  <a:pt x="1663054" y="1149369"/>
                  <a:pt x="1981900" y="834738"/>
                  <a:pt x="2022633" y="659162"/>
                </a:cubicBezTo>
                <a:cubicBezTo>
                  <a:pt x="2025442" y="281324"/>
                  <a:pt x="1627939" y="93103"/>
                  <a:pt x="1268359" y="22873"/>
                </a:cubicBezTo>
                <a:cubicBezTo>
                  <a:pt x="493017" y="-60000"/>
                  <a:pt x="206477" y="67821"/>
                  <a:pt x="0" y="646520"/>
                </a:cubicBezTo>
                <a:cubicBezTo>
                  <a:pt x="36521" y="836142"/>
                  <a:pt x="127815" y="1244883"/>
                  <a:pt x="606787" y="1202745"/>
                </a:cubicBezTo>
                <a:close/>
              </a:path>
            </a:pathLst>
          </a:custGeom>
          <a:solidFill>
            <a:srgbClr val="92D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3128304" y="4632642"/>
            <a:ext cx="1685538" cy="919258"/>
          </a:xfrm>
          <a:custGeom>
            <a:avLst/>
            <a:gdLst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11928 w 436392"/>
              <a:gd name="connsiteY0" fmla="*/ 346590 h 346590"/>
              <a:gd name="connsiteX1" fmla="*/ 436392 w 436392"/>
              <a:gd name="connsiteY1" fmla="*/ 148540 h 346590"/>
              <a:gd name="connsiteX2" fmla="*/ 154066 w 436392"/>
              <a:gd name="connsiteY2" fmla="*/ 1056 h 346590"/>
              <a:gd name="connsiteX3" fmla="*/ 2368 w 436392"/>
              <a:gd name="connsiteY3" fmla="*/ 182250 h 346590"/>
              <a:gd name="connsiteX4" fmla="*/ 111928 w 436392"/>
              <a:gd name="connsiteY4" fmla="*/ 346590 h 346590"/>
              <a:gd name="connsiteX0" fmla="*/ 111928 w 920981"/>
              <a:gd name="connsiteY0" fmla="*/ 346590 h 346590"/>
              <a:gd name="connsiteX1" fmla="*/ 920981 w 920981"/>
              <a:gd name="connsiteY1" fmla="*/ 148540 h 346590"/>
              <a:gd name="connsiteX2" fmla="*/ 154066 w 920981"/>
              <a:gd name="connsiteY2" fmla="*/ 1056 h 346590"/>
              <a:gd name="connsiteX3" fmla="*/ 2368 w 920981"/>
              <a:gd name="connsiteY3" fmla="*/ 182250 h 346590"/>
              <a:gd name="connsiteX4" fmla="*/ 111928 w 920981"/>
              <a:gd name="connsiteY4" fmla="*/ 346590 h 346590"/>
              <a:gd name="connsiteX0" fmla="*/ 111928 w 920981"/>
              <a:gd name="connsiteY0" fmla="*/ 446666 h 446666"/>
              <a:gd name="connsiteX1" fmla="*/ 920981 w 920981"/>
              <a:gd name="connsiteY1" fmla="*/ 248616 h 446666"/>
              <a:gd name="connsiteX2" fmla="*/ 368971 w 920981"/>
              <a:gd name="connsiteY2" fmla="*/ 0 h 446666"/>
              <a:gd name="connsiteX3" fmla="*/ 2368 w 920981"/>
              <a:gd name="connsiteY3" fmla="*/ 282326 h 446666"/>
              <a:gd name="connsiteX4" fmla="*/ 111928 w 920981"/>
              <a:gd name="connsiteY4" fmla="*/ 446666 h 446666"/>
              <a:gd name="connsiteX0" fmla="*/ 434098 w 918687"/>
              <a:gd name="connsiteY0" fmla="*/ 471949 h 471949"/>
              <a:gd name="connsiteX1" fmla="*/ 918687 w 918687"/>
              <a:gd name="connsiteY1" fmla="*/ 248616 h 471949"/>
              <a:gd name="connsiteX2" fmla="*/ 366677 w 918687"/>
              <a:gd name="connsiteY2" fmla="*/ 0 h 471949"/>
              <a:gd name="connsiteX3" fmla="*/ 74 w 918687"/>
              <a:gd name="connsiteY3" fmla="*/ 282326 h 471949"/>
              <a:gd name="connsiteX4" fmla="*/ 434098 w 918687"/>
              <a:gd name="connsiteY4" fmla="*/ 471949 h 471949"/>
              <a:gd name="connsiteX0" fmla="*/ 434932 w 919521"/>
              <a:gd name="connsiteY0" fmla="*/ 471949 h 484670"/>
              <a:gd name="connsiteX1" fmla="*/ 919521 w 919521"/>
              <a:gd name="connsiteY1" fmla="*/ 248616 h 484670"/>
              <a:gd name="connsiteX2" fmla="*/ 367511 w 919521"/>
              <a:gd name="connsiteY2" fmla="*/ 0 h 484670"/>
              <a:gd name="connsiteX3" fmla="*/ 908 w 919521"/>
              <a:gd name="connsiteY3" fmla="*/ 282326 h 484670"/>
              <a:gd name="connsiteX4" fmla="*/ 434932 w 919521"/>
              <a:gd name="connsiteY4" fmla="*/ 471949 h 484670"/>
              <a:gd name="connsiteX0" fmla="*/ 435786 w 920375"/>
              <a:gd name="connsiteY0" fmla="*/ 471949 h 484670"/>
              <a:gd name="connsiteX1" fmla="*/ 920375 w 920375"/>
              <a:gd name="connsiteY1" fmla="*/ 248616 h 484670"/>
              <a:gd name="connsiteX2" fmla="*/ 368365 w 920375"/>
              <a:gd name="connsiteY2" fmla="*/ 0 h 484670"/>
              <a:gd name="connsiteX3" fmla="*/ 1762 w 920375"/>
              <a:gd name="connsiteY3" fmla="*/ 282326 h 484670"/>
              <a:gd name="connsiteX4" fmla="*/ 435786 w 920375"/>
              <a:gd name="connsiteY4" fmla="*/ 471949 h 484670"/>
              <a:gd name="connsiteX0" fmla="*/ 435786 w 923672"/>
              <a:gd name="connsiteY0" fmla="*/ 471949 h 484670"/>
              <a:gd name="connsiteX1" fmla="*/ 920375 w 923672"/>
              <a:gd name="connsiteY1" fmla="*/ 248616 h 484670"/>
              <a:gd name="connsiteX2" fmla="*/ 368365 w 923672"/>
              <a:gd name="connsiteY2" fmla="*/ 0 h 484670"/>
              <a:gd name="connsiteX3" fmla="*/ 1762 w 923672"/>
              <a:gd name="connsiteY3" fmla="*/ 282326 h 484670"/>
              <a:gd name="connsiteX4" fmla="*/ 435786 w 923672"/>
              <a:gd name="connsiteY4" fmla="*/ 471949 h 484670"/>
              <a:gd name="connsiteX0" fmla="*/ 713009 w 1200895"/>
              <a:gd name="connsiteY0" fmla="*/ 485164 h 492768"/>
              <a:gd name="connsiteX1" fmla="*/ 1197598 w 1200895"/>
              <a:gd name="connsiteY1" fmla="*/ 261831 h 492768"/>
              <a:gd name="connsiteX2" fmla="*/ 645588 w 1200895"/>
              <a:gd name="connsiteY2" fmla="*/ 13215 h 492768"/>
              <a:gd name="connsiteX3" fmla="*/ 873 w 1200895"/>
              <a:gd name="connsiteY3" fmla="*/ 135416 h 492768"/>
              <a:gd name="connsiteX4" fmla="*/ 713009 w 1200895"/>
              <a:gd name="connsiteY4" fmla="*/ 485164 h 492768"/>
              <a:gd name="connsiteX0" fmla="*/ 713036 w 1200824"/>
              <a:gd name="connsiteY0" fmla="*/ 699495 h 707099"/>
              <a:gd name="connsiteX1" fmla="*/ 1197625 w 1200824"/>
              <a:gd name="connsiteY1" fmla="*/ 476162 h 707099"/>
              <a:gd name="connsiteX2" fmla="*/ 628759 w 1200824"/>
              <a:gd name="connsiteY2" fmla="*/ 0 h 707099"/>
              <a:gd name="connsiteX3" fmla="*/ 900 w 1200824"/>
              <a:gd name="connsiteY3" fmla="*/ 349747 h 707099"/>
              <a:gd name="connsiteX4" fmla="*/ 713036 w 1200824"/>
              <a:gd name="connsiteY4" fmla="*/ 699495 h 707099"/>
              <a:gd name="connsiteX0" fmla="*/ 603476 w 1200824"/>
              <a:gd name="connsiteY0" fmla="*/ 619432 h 628957"/>
              <a:gd name="connsiteX1" fmla="*/ 1197625 w 1200824"/>
              <a:gd name="connsiteY1" fmla="*/ 476162 h 628957"/>
              <a:gd name="connsiteX2" fmla="*/ 628759 w 1200824"/>
              <a:gd name="connsiteY2" fmla="*/ 0 h 628957"/>
              <a:gd name="connsiteX3" fmla="*/ 900 w 1200824"/>
              <a:gd name="connsiteY3" fmla="*/ 349747 h 628957"/>
              <a:gd name="connsiteX4" fmla="*/ 603476 w 1200824"/>
              <a:gd name="connsiteY4" fmla="*/ 619432 h 628957"/>
              <a:gd name="connsiteX0" fmla="*/ 603476 w 1330854"/>
              <a:gd name="connsiteY0" fmla="*/ 619432 h 628957"/>
              <a:gd name="connsiteX1" fmla="*/ 1328254 w 1330854"/>
              <a:gd name="connsiteY1" fmla="*/ 349747 h 628957"/>
              <a:gd name="connsiteX2" fmla="*/ 628759 w 1330854"/>
              <a:gd name="connsiteY2" fmla="*/ 0 h 628957"/>
              <a:gd name="connsiteX3" fmla="*/ 900 w 1330854"/>
              <a:gd name="connsiteY3" fmla="*/ 349747 h 628957"/>
              <a:gd name="connsiteX4" fmla="*/ 603476 w 1330854"/>
              <a:gd name="connsiteY4" fmla="*/ 619432 h 628957"/>
              <a:gd name="connsiteX0" fmla="*/ 603476 w 1328263"/>
              <a:gd name="connsiteY0" fmla="*/ 619432 h 628957"/>
              <a:gd name="connsiteX1" fmla="*/ 1328254 w 1328263"/>
              <a:gd name="connsiteY1" fmla="*/ 349747 h 628957"/>
              <a:gd name="connsiteX2" fmla="*/ 628759 w 1328263"/>
              <a:gd name="connsiteY2" fmla="*/ 0 h 628957"/>
              <a:gd name="connsiteX3" fmla="*/ 900 w 1328263"/>
              <a:gd name="connsiteY3" fmla="*/ 349747 h 628957"/>
              <a:gd name="connsiteX4" fmla="*/ 603476 w 1328263"/>
              <a:gd name="connsiteY4" fmla="*/ 619432 h 628957"/>
              <a:gd name="connsiteX0" fmla="*/ 603829 w 1328616"/>
              <a:gd name="connsiteY0" fmla="*/ 620531 h 630056"/>
              <a:gd name="connsiteX1" fmla="*/ 1328607 w 1328616"/>
              <a:gd name="connsiteY1" fmla="*/ 350846 h 630056"/>
              <a:gd name="connsiteX2" fmla="*/ 629112 w 1328616"/>
              <a:gd name="connsiteY2" fmla="*/ 1099 h 630056"/>
              <a:gd name="connsiteX3" fmla="*/ 1253 w 1328616"/>
              <a:gd name="connsiteY3" fmla="*/ 350846 h 630056"/>
              <a:gd name="connsiteX4" fmla="*/ 603829 w 1328616"/>
              <a:gd name="connsiteY4" fmla="*/ 620531 h 630056"/>
              <a:gd name="connsiteX0" fmla="*/ 602707 w 1327494"/>
              <a:gd name="connsiteY0" fmla="*/ 620410 h 629935"/>
              <a:gd name="connsiteX1" fmla="*/ 1327485 w 1327494"/>
              <a:gd name="connsiteY1" fmla="*/ 350725 h 629935"/>
              <a:gd name="connsiteX2" fmla="*/ 627990 w 1327494"/>
              <a:gd name="connsiteY2" fmla="*/ 978 h 629935"/>
              <a:gd name="connsiteX3" fmla="*/ 131 w 1327494"/>
              <a:gd name="connsiteY3" fmla="*/ 350725 h 629935"/>
              <a:gd name="connsiteX4" fmla="*/ 602707 w 1327494"/>
              <a:gd name="connsiteY4" fmla="*/ 620410 h 629935"/>
              <a:gd name="connsiteX0" fmla="*/ 602707 w 1327494"/>
              <a:gd name="connsiteY0" fmla="*/ 621163 h 630688"/>
              <a:gd name="connsiteX1" fmla="*/ 1327485 w 1327494"/>
              <a:gd name="connsiteY1" fmla="*/ 351478 h 630688"/>
              <a:gd name="connsiteX2" fmla="*/ 627990 w 1327494"/>
              <a:gd name="connsiteY2" fmla="*/ 1731 h 630688"/>
              <a:gd name="connsiteX3" fmla="*/ 131 w 1327494"/>
              <a:gd name="connsiteY3" fmla="*/ 351478 h 630688"/>
              <a:gd name="connsiteX4" fmla="*/ 602707 w 1327494"/>
              <a:gd name="connsiteY4" fmla="*/ 621163 h 630688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  <a:gd name="connsiteX0" fmla="*/ 851191 w 1575978"/>
              <a:gd name="connsiteY0" fmla="*/ 642830 h 651145"/>
              <a:gd name="connsiteX1" fmla="*/ 1575969 w 1575978"/>
              <a:gd name="connsiteY1" fmla="*/ 373145 h 651145"/>
              <a:gd name="connsiteX2" fmla="*/ 876474 w 1575978"/>
              <a:gd name="connsiteY2" fmla="*/ 23398 h 651145"/>
              <a:gd name="connsiteX3" fmla="*/ 0 w 1575978"/>
              <a:gd name="connsiteY3" fmla="*/ 204592 h 651145"/>
              <a:gd name="connsiteX4" fmla="*/ 851191 w 1575978"/>
              <a:gd name="connsiteY4" fmla="*/ 642830 h 651145"/>
              <a:gd name="connsiteX0" fmla="*/ 851191 w 1685536"/>
              <a:gd name="connsiteY0" fmla="*/ 667387 h 675702"/>
              <a:gd name="connsiteX1" fmla="*/ 1685528 w 1685536"/>
              <a:gd name="connsiteY1" fmla="*/ 233363 h 675702"/>
              <a:gd name="connsiteX2" fmla="*/ 876474 w 1685536"/>
              <a:gd name="connsiteY2" fmla="*/ 47955 h 675702"/>
              <a:gd name="connsiteX3" fmla="*/ 0 w 1685536"/>
              <a:gd name="connsiteY3" fmla="*/ 229149 h 675702"/>
              <a:gd name="connsiteX4" fmla="*/ 851191 w 1685536"/>
              <a:gd name="connsiteY4" fmla="*/ 667387 h 675702"/>
              <a:gd name="connsiteX0" fmla="*/ 598361 w 1685536"/>
              <a:gd name="connsiteY0" fmla="*/ 642105 h 651034"/>
              <a:gd name="connsiteX1" fmla="*/ 1685528 w 1685536"/>
              <a:gd name="connsiteY1" fmla="*/ 233363 h 651034"/>
              <a:gd name="connsiteX2" fmla="*/ 876474 w 1685536"/>
              <a:gd name="connsiteY2" fmla="*/ 47955 h 651034"/>
              <a:gd name="connsiteX3" fmla="*/ 0 w 1685536"/>
              <a:gd name="connsiteY3" fmla="*/ 229149 h 651034"/>
              <a:gd name="connsiteX4" fmla="*/ 598361 w 1685536"/>
              <a:gd name="connsiteY4" fmla="*/ 642105 h 651034"/>
              <a:gd name="connsiteX0" fmla="*/ 598361 w 1685536"/>
              <a:gd name="connsiteY0" fmla="*/ 642105 h 651034"/>
              <a:gd name="connsiteX1" fmla="*/ 1685528 w 1685536"/>
              <a:gd name="connsiteY1" fmla="*/ 233363 h 651034"/>
              <a:gd name="connsiteX2" fmla="*/ 876474 w 1685536"/>
              <a:gd name="connsiteY2" fmla="*/ 47955 h 651034"/>
              <a:gd name="connsiteX3" fmla="*/ 0 w 1685536"/>
              <a:gd name="connsiteY3" fmla="*/ 229149 h 651034"/>
              <a:gd name="connsiteX4" fmla="*/ 598361 w 1685536"/>
              <a:gd name="connsiteY4" fmla="*/ 642105 h 651034"/>
              <a:gd name="connsiteX0" fmla="*/ 598361 w 1685535"/>
              <a:gd name="connsiteY0" fmla="*/ 902511 h 911440"/>
              <a:gd name="connsiteX1" fmla="*/ 1685528 w 1685535"/>
              <a:gd name="connsiteY1" fmla="*/ 493769 h 911440"/>
              <a:gd name="connsiteX2" fmla="*/ 804839 w 1685535"/>
              <a:gd name="connsiteY2" fmla="*/ 751 h 911440"/>
              <a:gd name="connsiteX3" fmla="*/ 0 w 1685535"/>
              <a:gd name="connsiteY3" fmla="*/ 489555 h 911440"/>
              <a:gd name="connsiteX4" fmla="*/ 598361 w 1685535"/>
              <a:gd name="connsiteY4" fmla="*/ 902511 h 911440"/>
              <a:gd name="connsiteX0" fmla="*/ 598361 w 1685538"/>
              <a:gd name="connsiteY0" fmla="*/ 902511 h 911440"/>
              <a:gd name="connsiteX1" fmla="*/ 1685528 w 1685538"/>
              <a:gd name="connsiteY1" fmla="*/ 493769 h 911440"/>
              <a:gd name="connsiteX2" fmla="*/ 804839 w 1685538"/>
              <a:gd name="connsiteY2" fmla="*/ 751 h 911440"/>
              <a:gd name="connsiteX3" fmla="*/ 0 w 1685538"/>
              <a:gd name="connsiteY3" fmla="*/ 489555 h 911440"/>
              <a:gd name="connsiteX4" fmla="*/ 598361 w 1685538"/>
              <a:gd name="connsiteY4" fmla="*/ 902511 h 911440"/>
              <a:gd name="connsiteX0" fmla="*/ 598361 w 1685538"/>
              <a:gd name="connsiteY0" fmla="*/ 910644 h 919573"/>
              <a:gd name="connsiteX1" fmla="*/ 1685528 w 1685538"/>
              <a:gd name="connsiteY1" fmla="*/ 501902 h 919573"/>
              <a:gd name="connsiteX2" fmla="*/ 804839 w 1685538"/>
              <a:gd name="connsiteY2" fmla="*/ 8884 h 919573"/>
              <a:gd name="connsiteX3" fmla="*/ 0 w 1685538"/>
              <a:gd name="connsiteY3" fmla="*/ 497688 h 919573"/>
              <a:gd name="connsiteX4" fmla="*/ 598361 w 1685538"/>
              <a:gd name="connsiteY4" fmla="*/ 910644 h 919573"/>
              <a:gd name="connsiteX0" fmla="*/ 598361 w 1685538"/>
              <a:gd name="connsiteY0" fmla="*/ 910644 h 919573"/>
              <a:gd name="connsiteX1" fmla="*/ 1685528 w 1685538"/>
              <a:gd name="connsiteY1" fmla="*/ 501902 h 919573"/>
              <a:gd name="connsiteX2" fmla="*/ 804839 w 1685538"/>
              <a:gd name="connsiteY2" fmla="*/ 8884 h 919573"/>
              <a:gd name="connsiteX3" fmla="*/ 0 w 1685538"/>
              <a:gd name="connsiteY3" fmla="*/ 497688 h 919573"/>
              <a:gd name="connsiteX4" fmla="*/ 598361 w 1685538"/>
              <a:gd name="connsiteY4" fmla="*/ 910644 h 919573"/>
              <a:gd name="connsiteX0" fmla="*/ 627857 w 1685538"/>
              <a:gd name="connsiteY0" fmla="*/ 914858 h 923678"/>
              <a:gd name="connsiteX1" fmla="*/ 1685528 w 1685538"/>
              <a:gd name="connsiteY1" fmla="*/ 501902 h 923678"/>
              <a:gd name="connsiteX2" fmla="*/ 804839 w 1685538"/>
              <a:gd name="connsiteY2" fmla="*/ 8884 h 923678"/>
              <a:gd name="connsiteX3" fmla="*/ 0 w 1685538"/>
              <a:gd name="connsiteY3" fmla="*/ 497688 h 923678"/>
              <a:gd name="connsiteX4" fmla="*/ 627857 w 1685538"/>
              <a:gd name="connsiteY4" fmla="*/ 914858 h 923678"/>
              <a:gd name="connsiteX0" fmla="*/ 627857 w 1685538"/>
              <a:gd name="connsiteY0" fmla="*/ 914858 h 919258"/>
              <a:gd name="connsiteX1" fmla="*/ 1685528 w 1685538"/>
              <a:gd name="connsiteY1" fmla="*/ 501902 h 919258"/>
              <a:gd name="connsiteX2" fmla="*/ 804839 w 1685538"/>
              <a:gd name="connsiteY2" fmla="*/ 8884 h 919258"/>
              <a:gd name="connsiteX3" fmla="*/ 0 w 1685538"/>
              <a:gd name="connsiteY3" fmla="*/ 497688 h 919258"/>
              <a:gd name="connsiteX4" fmla="*/ 627857 w 1685538"/>
              <a:gd name="connsiteY4" fmla="*/ 914858 h 919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5538" h="919258">
                <a:moveTo>
                  <a:pt x="627857" y="914858"/>
                </a:moveTo>
                <a:cubicBezTo>
                  <a:pt x="1469218" y="848841"/>
                  <a:pt x="1644795" y="677478"/>
                  <a:pt x="1685528" y="501902"/>
                </a:cubicBezTo>
                <a:cubicBezTo>
                  <a:pt x="1688337" y="124064"/>
                  <a:pt x="1126494" y="15907"/>
                  <a:pt x="804839" y="8884"/>
                </a:cubicBezTo>
                <a:cubicBezTo>
                  <a:pt x="358175" y="-52919"/>
                  <a:pt x="92704" y="218171"/>
                  <a:pt x="0" y="497688"/>
                </a:cubicBezTo>
                <a:cubicBezTo>
                  <a:pt x="36521" y="687310"/>
                  <a:pt x="148885" y="956996"/>
                  <a:pt x="627857" y="914858"/>
                </a:cubicBezTo>
                <a:close/>
              </a:path>
            </a:pathLst>
          </a:custGeom>
          <a:solidFill>
            <a:srgbClr val="00B05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3224519" y="4795006"/>
            <a:ext cx="1327363" cy="636307"/>
          </a:xfrm>
          <a:custGeom>
            <a:avLst/>
            <a:gdLst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11928 w 436392"/>
              <a:gd name="connsiteY0" fmla="*/ 346590 h 346590"/>
              <a:gd name="connsiteX1" fmla="*/ 436392 w 436392"/>
              <a:gd name="connsiteY1" fmla="*/ 148540 h 346590"/>
              <a:gd name="connsiteX2" fmla="*/ 154066 w 436392"/>
              <a:gd name="connsiteY2" fmla="*/ 1056 h 346590"/>
              <a:gd name="connsiteX3" fmla="*/ 2368 w 436392"/>
              <a:gd name="connsiteY3" fmla="*/ 182250 h 346590"/>
              <a:gd name="connsiteX4" fmla="*/ 111928 w 436392"/>
              <a:gd name="connsiteY4" fmla="*/ 346590 h 346590"/>
              <a:gd name="connsiteX0" fmla="*/ 111928 w 920981"/>
              <a:gd name="connsiteY0" fmla="*/ 346590 h 346590"/>
              <a:gd name="connsiteX1" fmla="*/ 920981 w 920981"/>
              <a:gd name="connsiteY1" fmla="*/ 148540 h 346590"/>
              <a:gd name="connsiteX2" fmla="*/ 154066 w 920981"/>
              <a:gd name="connsiteY2" fmla="*/ 1056 h 346590"/>
              <a:gd name="connsiteX3" fmla="*/ 2368 w 920981"/>
              <a:gd name="connsiteY3" fmla="*/ 182250 h 346590"/>
              <a:gd name="connsiteX4" fmla="*/ 111928 w 920981"/>
              <a:gd name="connsiteY4" fmla="*/ 346590 h 346590"/>
              <a:gd name="connsiteX0" fmla="*/ 111928 w 920981"/>
              <a:gd name="connsiteY0" fmla="*/ 446666 h 446666"/>
              <a:gd name="connsiteX1" fmla="*/ 920981 w 920981"/>
              <a:gd name="connsiteY1" fmla="*/ 248616 h 446666"/>
              <a:gd name="connsiteX2" fmla="*/ 368971 w 920981"/>
              <a:gd name="connsiteY2" fmla="*/ 0 h 446666"/>
              <a:gd name="connsiteX3" fmla="*/ 2368 w 920981"/>
              <a:gd name="connsiteY3" fmla="*/ 282326 h 446666"/>
              <a:gd name="connsiteX4" fmla="*/ 111928 w 920981"/>
              <a:gd name="connsiteY4" fmla="*/ 446666 h 446666"/>
              <a:gd name="connsiteX0" fmla="*/ 434098 w 918687"/>
              <a:gd name="connsiteY0" fmla="*/ 471949 h 471949"/>
              <a:gd name="connsiteX1" fmla="*/ 918687 w 918687"/>
              <a:gd name="connsiteY1" fmla="*/ 248616 h 471949"/>
              <a:gd name="connsiteX2" fmla="*/ 366677 w 918687"/>
              <a:gd name="connsiteY2" fmla="*/ 0 h 471949"/>
              <a:gd name="connsiteX3" fmla="*/ 74 w 918687"/>
              <a:gd name="connsiteY3" fmla="*/ 282326 h 471949"/>
              <a:gd name="connsiteX4" fmla="*/ 434098 w 918687"/>
              <a:gd name="connsiteY4" fmla="*/ 471949 h 471949"/>
              <a:gd name="connsiteX0" fmla="*/ 434932 w 919521"/>
              <a:gd name="connsiteY0" fmla="*/ 471949 h 484670"/>
              <a:gd name="connsiteX1" fmla="*/ 919521 w 919521"/>
              <a:gd name="connsiteY1" fmla="*/ 248616 h 484670"/>
              <a:gd name="connsiteX2" fmla="*/ 367511 w 919521"/>
              <a:gd name="connsiteY2" fmla="*/ 0 h 484670"/>
              <a:gd name="connsiteX3" fmla="*/ 908 w 919521"/>
              <a:gd name="connsiteY3" fmla="*/ 282326 h 484670"/>
              <a:gd name="connsiteX4" fmla="*/ 434932 w 919521"/>
              <a:gd name="connsiteY4" fmla="*/ 471949 h 484670"/>
              <a:gd name="connsiteX0" fmla="*/ 435786 w 920375"/>
              <a:gd name="connsiteY0" fmla="*/ 471949 h 484670"/>
              <a:gd name="connsiteX1" fmla="*/ 920375 w 920375"/>
              <a:gd name="connsiteY1" fmla="*/ 248616 h 484670"/>
              <a:gd name="connsiteX2" fmla="*/ 368365 w 920375"/>
              <a:gd name="connsiteY2" fmla="*/ 0 h 484670"/>
              <a:gd name="connsiteX3" fmla="*/ 1762 w 920375"/>
              <a:gd name="connsiteY3" fmla="*/ 282326 h 484670"/>
              <a:gd name="connsiteX4" fmla="*/ 435786 w 920375"/>
              <a:gd name="connsiteY4" fmla="*/ 471949 h 484670"/>
              <a:gd name="connsiteX0" fmla="*/ 435786 w 923672"/>
              <a:gd name="connsiteY0" fmla="*/ 471949 h 484670"/>
              <a:gd name="connsiteX1" fmla="*/ 920375 w 923672"/>
              <a:gd name="connsiteY1" fmla="*/ 248616 h 484670"/>
              <a:gd name="connsiteX2" fmla="*/ 368365 w 923672"/>
              <a:gd name="connsiteY2" fmla="*/ 0 h 484670"/>
              <a:gd name="connsiteX3" fmla="*/ 1762 w 923672"/>
              <a:gd name="connsiteY3" fmla="*/ 282326 h 484670"/>
              <a:gd name="connsiteX4" fmla="*/ 435786 w 923672"/>
              <a:gd name="connsiteY4" fmla="*/ 471949 h 484670"/>
              <a:gd name="connsiteX0" fmla="*/ 713009 w 1200895"/>
              <a:gd name="connsiteY0" fmla="*/ 485164 h 492768"/>
              <a:gd name="connsiteX1" fmla="*/ 1197598 w 1200895"/>
              <a:gd name="connsiteY1" fmla="*/ 261831 h 492768"/>
              <a:gd name="connsiteX2" fmla="*/ 645588 w 1200895"/>
              <a:gd name="connsiteY2" fmla="*/ 13215 h 492768"/>
              <a:gd name="connsiteX3" fmla="*/ 873 w 1200895"/>
              <a:gd name="connsiteY3" fmla="*/ 135416 h 492768"/>
              <a:gd name="connsiteX4" fmla="*/ 713009 w 1200895"/>
              <a:gd name="connsiteY4" fmla="*/ 485164 h 492768"/>
              <a:gd name="connsiteX0" fmla="*/ 713036 w 1200824"/>
              <a:gd name="connsiteY0" fmla="*/ 699495 h 707099"/>
              <a:gd name="connsiteX1" fmla="*/ 1197625 w 1200824"/>
              <a:gd name="connsiteY1" fmla="*/ 476162 h 707099"/>
              <a:gd name="connsiteX2" fmla="*/ 628759 w 1200824"/>
              <a:gd name="connsiteY2" fmla="*/ 0 h 707099"/>
              <a:gd name="connsiteX3" fmla="*/ 900 w 1200824"/>
              <a:gd name="connsiteY3" fmla="*/ 349747 h 707099"/>
              <a:gd name="connsiteX4" fmla="*/ 713036 w 1200824"/>
              <a:gd name="connsiteY4" fmla="*/ 699495 h 707099"/>
              <a:gd name="connsiteX0" fmla="*/ 603476 w 1200824"/>
              <a:gd name="connsiteY0" fmla="*/ 619432 h 628957"/>
              <a:gd name="connsiteX1" fmla="*/ 1197625 w 1200824"/>
              <a:gd name="connsiteY1" fmla="*/ 476162 h 628957"/>
              <a:gd name="connsiteX2" fmla="*/ 628759 w 1200824"/>
              <a:gd name="connsiteY2" fmla="*/ 0 h 628957"/>
              <a:gd name="connsiteX3" fmla="*/ 900 w 1200824"/>
              <a:gd name="connsiteY3" fmla="*/ 349747 h 628957"/>
              <a:gd name="connsiteX4" fmla="*/ 603476 w 1200824"/>
              <a:gd name="connsiteY4" fmla="*/ 619432 h 628957"/>
              <a:gd name="connsiteX0" fmla="*/ 603476 w 1330854"/>
              <a:gd name="connsiteY0" fmla="*/ 619432 h 628957"/>
              <a:gd name="connsiteX1" fmla="*/ 1328254 w 1330854"/>
              <a:gd name="connsiteY1" fmla="*/ 349747 h 628957"/>
              <a:gd name="connsiteX2" fmla="*/ 628759 w 1330854"/>
              <a:gd name="connsiteY2" fmla="*/ 0 h 628957"/>
              <a:gd name="connsiteX3" fmla="*/ 900 w 1330854"/>
              <a:gd name="connsiteY3" fmla="*/ 349747 h 628957"/>
              <a:gd name="connsiteX4" fmla="*/ 603476 w 1330854"/>
              <a:gd name="connsiteY4" fmla="*/ 619432 h 628957"/>
              <a:gd name="connsiteX0" fmla="*/ 603476 w 1328263"/>
              <a:gd name="connsiteY0" fmla="*/ 619432 h 628957"/>
              <a:gd name="connsiteX1" fmla="*/ 1328254 w 1328263"/>
              <a:gd name="connsiteY1" fmla="*/ 349747 h 628957"/>
              <a:gd name="connsiteX2" fmla="*/ 628759 w 1328263"/>
              <a:gd name="connsiteY2" fmla="*/ 0 h 628957"/>
              <a:gd name="connsiteX3" fmla="*/ 900 w 1328263"/>
              <a:gd name="connsiteY3" fmla="*/ 349747 h 628957"/>
              <a:gd name="connsiteX4" fmla="*/ 603476 w 1328263"/>
              <a:gd name="connsiteY4" fmla="*/ 619432 h 628957"/>
              <a:gd name="connsiteX0" fmla="*/ 603829 w 1328616"/>
              <a:gd name="connsiteY0" fmla="*/ 620531 h 630056"/>
              <a:gd name="connsiteX1" fmla="*/ 1328607 w 1328616"/>
              <a:gd name="connsiteY1" fmla="*/ 350846 h 630056"/>
              <a:gd name="connsiteX2" fmla="*/ 629112 w 1328616"/>
              <a:gd name="connsiteY2" fmla="*/ 1099 h 630056"/>
              <a:gd name="connsiteX3" fmla="*/ 1253 w 1328616"/>
              <a:gd name="connsiteY3" fmla="*/ 350846 h 630056"/>
              <a:gd name="connsiteX4" fmla="*/ 603829 w 1328616"/>
              <a:gd name="connsiteY4" fmla="*/ 620531 h 630056"/>
              <a:gd name="connsiteX0" fmla="*/ 602707 w 1327494"/>
              <a:gd name="connsiteY0" fmla="*/ 620410 h 629935"/>
              <a:gd name="connsiteX1" fmla="*/ 1327485 w 1327494"/>
              <a:gd name="connsiteY1" fmla="*/ 350725 h 629935"/>
              <a:gd name="connsiteX2" fmla="*/ 627990 w 1327494"/>
              <a:gd name="connsiteY2" fmla="*/ 978 h 629935"/>
              <a:gd name="connsiteX3" fmla="*/ 131 w 1327494"/>
              <a:gd name="connsiteY3" fmla="*/ 350725 h 629935"/>
              <a:gd name="connsiteX4" fmla="*/ 602707 w 1327494"/>
              <a:gd name="connsiteY4" fmla="*/ 620410 h 629935"/>
              <a:gd name="connsiteX0" fmla="*/ 602707 w 1327494"/>
              <a:gd name="connsiteY0" fmla="*/ 621163 h 630688"/>
              <a:gd name="connsiteX1" fmla="*/ 1327485 w 1327494"/>
              <a:gd name="connsiteY1" fmla="*/ 351478 h 630688"/>
              <a:gd name="connsiteX2" fmla="*/ 627990 w 1327494"/>
              <a:gd name="connsiteY2" fmla="*/ 1731 h 630688"/>
              <a:gd name="connsiteX3" fmla="*/ 131 w 1327494"/>
              <a:gd name="connsiteY3" fmla="*/ 351478 h 630688"/>
              <a:gd name="connsiteX4" fmla="*/ 602707 w 1327494"/>
              <a:gd name="connsiteY4" fmla="*/ 621163 h 630688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  <a:gd name="connsiteX0" fmla="*/ 602576 w 1327363"/>
              <a:gd name="connsiteY0" fmla="*/ 621163 h 636307"/>
              <a:gd name="connsiteX1" fmla="*/ 1327354 w 1327363"/>
              <a:gd name="connsiteY1" fmla="*/ 351478 h 636307"/>
              <a:gd name="connsiteX2" fmla="*/ 627859 w 1327363"/>
              <a:gd name="connsiteY2" fmla="*/ 1731 h 636307"/>
              <a:gd name="connsiteX3" fmla="*/ 0 w 1327363"/>
              <a:gd name="connsiteY3" fmla="*/ 351478 h 636307"/>
              <a:gd name="connsiteX4" fmla="*/ 602576 w 1327363"/>
              <a:gd name="connsiteY4" fmla="*/ 621163 h 636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7363" h="636307">
                <a:moveTo>
                  <a:pt x="602576" y="621163"/>
                </a:moveTo>
                <a:cubicBezTo>
                  <a:pt x="883498" y="609926"/>
                  <a:pt x="1286621" y="527054"/>
                  <a:pt x="1327354" y="351478"/>
                </a:cubicBezTo>
                <a:cubicBezTo>
                  <a:pt x="1330163" y="-26360"/>
                  <a:pt x="713540" y="4540"/>
                  <a:pt x="627859" y="1731"/>
                </a:cubicBezTo>
                <a:cubicBezTo>
                  <a:pt x="337106" y="-13720"/>
                  <a:pt x="63207" y="71961"/>
                  <a:pt x="0" y="351478"/>
                </a:cubicBezTo>
                <a:cubicBezTo>
                  <a:pt x="36521" y="541100"/>
                  <a:pt x="169956" y="684370"/>
                  <a:pt x="602576" y="621163"/>
                </a:cubicBezTo>
                <a:close/>
              </a:path>
            </a:pathLst>
          </a:custGeom>
          <a:solidFill>
            <a:srgbClr val="00B0F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3348471" y="4871885"/>
            <a:ext cx="923672" cy="484670"/>
          </a:xfrm>
          <a:custGeom>
            <a:avLst/>
            <a:gdLst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11928 w 436392"/>
              <a:gd name="connsiteY0" fmla="*/ 346590 h 346590"/>
              <a:gd name="connsiteX1" fmla="*/ 436392 w 436392"/>
              <a:gd name="connsiteY1" fmla="*/ 148540 h 346590"/>
              <a:gd name="connsiteX2" fmla="*/ 154066 w 436392"/>
              <a:gd name="connsiteY2" fmla="*/ 1056 h 346590"/>
              <a:gd name="connsiteX3" fmla="*/ 2368 w 436392"/>
              <a:gd name="connsiteY3" fmla="*/ 182250 h 346590"/>
              <a:gd name="connsiteX4" fmla="*/ 111928 w 436392"/>
              <a:gd name="connsiteY4" fmla="*/ 346590 h 346590"/>
              <a:gd name="connsiteX0" fmla="*/ 111928 w 920981"/>
              <a:gd name="connsiteY0" fmla="*/ 346590 h 346590"/>
              <a:gd name="connsiteX1" fmla="*/ 920981 w 920981"/>
              <a:gd name="connsiteY1" fmla="*/ 148540 h 346590"/>
              <a:gd name="connsiteX2" fmla="*/ 154066 w 920981"/>
              <a:gd name="connsiteY2" fmla="*/ 1056 h 346590"/>
              <a:gd name="connsiteX3" fmla="*/ 2368 w 920981"/>
              <a:gd name="connsiteY3" fmla="*/ 182250 h 346590"/>
              <a:gd name="connsiteX4" fmla="*/ 111928 w 920981"/>
              <a:gd name="connsiteY4" fmla="*/ 346590 h 346590"/>
              <a:gd name="connsiteX0" fmla="*/ 111928 w 920981"/>
              <a:gd name="connsiteY0" fmla="*/ 446666 h 446666"/>
              <a:gd name="connsiteX1" fmla="*/ 920981 w 920981"/>
              <a:gd name="connsiteY1" fmla="*/ 248616 h 446666"/>
              <a:gd name="connsiteX2" fmla="*/ 368971 w 920981"/>
              <a:gd name="connsiteY2" fmla="*/ 0 h 446666"/>
              <a:gd name="connsiteX3" fmla="*/ 2368 w 920981"/>
              <a:gd name="connsiteY3" fmla="*/ 282326 h 446666"/>
              <a:gd name="connsiteX4" fmla="*/ 111928 w 920981"/>
              <a:gd name="connsiteY4" fmla="*/ 446666 h 446666"/>
              <a:gd name="connsiteX0" fmla="*/ 434098 w 918687"/>
              <a:gd name="connsiteY0" fmla="*/ 471949 h 471949"/>
              <a:gd name="connsiteX1" fmla="*/ 918687 w 918687"/>
              <a:gd name="connsiteY1" fmla="*/ 248616 h 471949"/>
              <a:gd name="connsiteX2" fmla="*/ 366677 w 918687"/>
              <a:gd name="connsiteY2" fmla="*/ 0 h 471949"/>
              <a:gd name="connsiteX3" fmla="*/ 74 w 918687"/>
              <a:gd name="connsiteY3" fmla="*/ 282326 h 471949"/>
              <a:gd name="connsiteX4" fmla="*/ 434098 w 918687"/>
              <a:gd name="connsiteY4" fmla="*/ 471949 h 471949"/>
              <a:gd name="connsiteX0" fmla="*/ 434932 w 919521"/>
              <a:gd name="connsiteY0" fmla="*/ 471949 h 484670"/>
              <a:gd name="connsiteX1" fmla="*/ 919521 w 919521"/>
              <a:gd name="connsiteY1" fmla="*/ 248616 h 484670"/>
              <a:gd name="connsiteX2" fmla="*/ 367511 w 919521"/>
              <a:gd name="connsiteY2" fmla="*/ 0 h 484670"/>
              <a:gd name="connsiteX3" fmla="*/ 908 w 919521"/>
              <a:gd name="connsiteY3" fmla="*/ 282326 h 484670"/>
              <a:gd name="connsiteX4" fmla="*/ 434932 w 919521"/>
              <a:gd name="connsiteY4" fmla="*/ 471949 h 484670"/>
              <a:gd name="connsiteX0" fmla="*/ 435786 w 920375"/>
              <a:gd name="connsiteY0" fmla="*/ 471949 h 484670"/>
              <a:gd name="connsiteX1" fmla="*/ 920375 w 920375"/>
              <a:gd name="connsiteY1" fmla="*/ 248616 h 484670"/>
              <a:gd name="connsiteX2" fmla="*/ 368365 w 920375"/>
              <a:gd name="connsiteY2" fmla="*/ 0 h 484670"/>
              <a:gd name="connsiteX3" fmla="*/ 1762 w 920375"/>
              <a:gd name="connsiteY3" fmla="*/ 282326 h 484670"/>
              <a:gd name="connsiteX4" fmla="*/ 435786 w 920375"/>
              <a:gd name="connsiteY4" fmla="*/ 471949 h 484670"/>
              <a:gd name="connsiteX0" fmla="*/ 435786 w 923672"/>
              <a:gd name="connsiteY0" fmla="*/ 471949 h 484670"/>
              <a:gd name="connsiteX1" fmla="*/ 920375 w 923672"/>
              <a:gd name="connsiteY1" fmla="*/ 248616 h 484670"/>
              <a:gd name="connsiteX2" fmla="*/ 368365 w 923672"/>
              <a:gd name="connsiteY2" fmla="*/ 0 h 484670"/>
              <a:gd name="connsiteX3" fmla="*/ 1762 w 923672"/>
              <a:gd name="connsiteY3" fmla="*/ 282326 h 484670"/>
              <a:gd name="connsiteX4" fmla="*/ 435786 w 923672"/>
              <a:gd name="connsiteY4" fmla="*/ 471949 h 484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23672" h="484670">
                <a:moveTo>
                  <a:pt x="435786" y="471949"/>
                </a:moveTo>
                <a:cubicBezTo>
                  <a:pt x="716708" y="460712"/>
                  <a:pt x="909138" y="339916"/>
                  <a:pt x="920375" y="248616"/>
                </a:cubicBezTo>
                <a:cubicBezTo>
                  <a:pt x="969536" y="-11235"/>
                  <a:pt x="454046" y="2809"/>
                  <a:pt x="368365" y="0"/>
                </a:cubicBezTo>
                <a:cubicBezTo>
                  <a:pt x="229309" y="18259"/>
                  <a:pt x="-23521" y="66016"/>
                  <a:pt x="1762" y="282326"/>
                </a:cubicBezTo>
                <a:cubicBezTo>
                  <a:pt x="-3856" y="345534"/>
                  <a:pt x="3166" y="535156"/>
                  <a:pt x="435786" y="471949"/>
                </a:cubicBezTo>
                <a:close/>
              </a:path>
            </a:pathLst>
          </a:custGeom>
          <a:solidFill>
            <a:srgbClr val="0070C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275" name="Rectangle 5"/>
          <p:cNvSpPr>
            <a:spLocks noRot="1" noChangeArrowheads="1"/>
          </p:cNvSpPr>
          <p:nvPr/>
        </p:nvSpPr>
        <p:spPr bwMode="auto">
          <a:xfrm>
            <a:off x="583223" y="1601788"/>
            <a:ext cx="7883769" cy="525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609600" indent="-609600">
              <a:spcBef>
                <a:spcPct val="20000"/>
              </a:spcBef>
              <a:buFont typeface="Wingdings" pitchFamily="2" charset="2"/>
              <a:buNone/>
            </a:pPr>
            <a:endParaRPr lang="fr-BE" sz="3200">
              <a:latin typeface="Calibri" pitchFamily="34" charset="0"/>
            </a:endParaRPr>
          </a:p>
        </p:txBody>
      </p:sp>
      <p:sp>
        <p:nvSpPr>
          <p:cNvPr id="6" name="Rectangle 2"/>
          <p:cNvSpPr txBox="1">
            <a:spLocks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fr-BE" smtClean="0"/>
              <a:t>4. Le relief</a:t>
            </a:r>
            <a:endParaRPr lang="en-US" dirty="0" smtClean="0"/>
          </a:p>
        </p:txBody>
      </p:sp>
      <p:sp>
        <p:nvSpPr>
          <p:cNvPr id="2" name="Freeform 1"/>
          <p:cNvSpPr/>
          <p:nvPr/>
        </p:nvSpPr>
        <p:spPr>
          <a:xfrm>
            <a:off x="3524603" y="4958616"/>
            <a:ext cx="436392" cy="346590"/>
          </a:xfrm>
          <a:custGeom>
            <a:avLst/>
            <a:gdLst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5534 h 345534"/>
              <a:gd name="connsiteX1" fmla="*/ 434024 w 434024"/>
              <a:gd name="connsiteY1" fmla="*/ 147484 h 345534"/>
              <a:gd name="connsiteX2" fmla="*/ 151698 w 434024"/>
              <a:gd name="connsiteY2" fmla="*/ 0 h 345534"/>
              <a:gd name="connsiteX3" fmla="*/ 0 w 434024"/>
              <a:gd name="connsiteY3" fmla="*/ 181194 h 345534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09560 w 434024"/>
              <a:gd name="connsiteY0" fmla="*/ 346590 h 346590"/>
              <a:gd name="connsiteX1" fmla="*/ 434024 w 434024"/>
              <a:gd name="connsiteY1" fmla="*/ 148540 h 346590"/>
              <a:gd name="connsiteX2" fmla="*/ 151698 w 434024"/>
              <a:gd name="connsiteY2" fmla="*/ 1056 h 346590"/>
              <a:gd name="connsiteX3" fmla="*/ 0 w 434024"/>
              <a:gd name="connsiteY3" fmla="*/ 182250 h 346590"/>
              <a:gd name="connsiteX4" fmla="*/ 109560 w 434024"/>
              <a:gd name="connsiteY4" fmla="*/ 346590 h 346590"/>
              <a:gd name="connsiteX0" fmla="*/ 111928 w 436392"/>
              <a:gd name="connsiteY0" fmla="*/ 346590 h 346590"/>
              <a:gd name="connsiteX1" fmla="*/ 436392 w 436392"/>
              <a:gd name="connsiteY1" fmla="*/ 148540 h 346590"/>
              <a:gd name="connsiteX2" fmla="*/ 154066 w 436392"/>
              <a:gd name="connsiteY2" fmla="*/ 1056 h 346590"/>
              <a:gd name="connsiteX3" fmla="*/ 2368 w 436392"/>
              <a:gd name="connsiteY3" fmla="*/ 182250 h 346590"/>
              <a:gd name="connsiteX4" fmla="*/ 111928 w 436392"/>
              <a:gd name="connsiteY4" fmla="*/ 346590 h 346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6392" h="346590">
                <a:moveTo>
                  <a:pt x="111928" y="346590"/>
                </a:moveTo>
                <a:cubicBezTo>
                  <a:pt x="392850" y="335353"/>
                  <a:pt x="425155" y="239840"/>
                  <a:pt x="436392" y="148540"/>
                </a:cubicBezTo>
                <a:cubicBezTo>
                  <a:pt x="426559" y="-31249"/>
                  <a:pt x="239747" y="3865"/>
                  <a:pt x="154066" y="1056"/>
                </a:cubicBezTo>
                <a:cubicBezTo>
                  <a:pt x="15010" y="19315"/>
                  <a:pt x="19223" y="109210"/>
                  <a:pt x="2368" y="182250"/>
                </a:cubicBezTo>
                <a:cubicBezTo>
                  <a:pt x="-3250" y="245458"/>
                  <a:pt x="-8869" y="312879"/>
                  <a:pt x="111928" y="346590"/>
                </a:cubicBezTo>
                <a:close/>
              </a:path>
            </a:pathLst>
          </a:custGeom>
          <a:solidFill>
            <a:srgbClr val="002060"/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848000" y="2924944"/>
            <a:ext cx="3354213" cy="216024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921105" y="2708920"/>
            <a:ext cx="2835907" cy="21602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987826" y="2492896"/>
            <a:ext cx="2427172" cy="21602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061587" y="2276872"/>
            <a:ext cx="2022647" cy="216024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3128304" y="2060848"/>
            <a:ext cx="1685537" cy="21602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3224519" y="1844824"/>
            <a:ext cx="1327363" cy="216024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3348472" y="1628800"/>
            <a:ext cx="923672" cy="21602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524603" y="1421903"/>
            <a:ext cx="436392" cy="21602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871242" y="3976747"/>
            <a:ext cx="3354213" cy="2694394"/>
            <a:chOff x="3023643" y="4129147"/>
            <a:chExt cx="3354213" cy="2694394"/>
          </a:xfrm>
        </p:grpSpPr>
        <p:sp>
          <p:nvSpPr>
            <p:cNvPr id="24" name="Freeform 23"/>
            <p:cNvSpPr/>
            <p:nvPr/>
          </p:nvSpPr>
          <p:spPr>
            <a:xfrm>
              <a:off x="3023643" y="4129147"/>
              <a:ext cx="3354213" cy="2694394"/>
            </a:xfrm>
            <a:custGeom>
              <a:avLst/>
              <a:gdLst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11928 w 436392"/>
                <a:gd name="connsiteY0" fmla="*/ 346590 h 346590"/>
                <a:gd name="connsiteX1" fmla="*/ 436392 w 436392"/>
                <a:gd name="connsiteY1" fmla="*/ 148540 h 346590"/>
                <a:gd name="connsiteX2" fmla="*/ 154066 w 436392"/>
                <a:gd name="connsiteY2" fmla="*/ 1056 h 346590"/>
                <a:gd name="connsiteX3" fmla="*/ 2368 w 436392"/>
                <a:gd name="connsiteY3" fmla="*/ 182250 h 346590"/>
                <a:gd name="connsiteX4" fmla="*/ 111928 w 436392"/>
                <a:gd name="connsiteY4" fmla="*/ 346590 h 346590"/>
                <a:gd name="connsiteX0" fmla="*/ 111928 w 920981"/>
                <a:gd name="connsiteY0" fmla="*/ 346590 h 346590"/>
                <a:gd name="connsiteX1" fmla="*/ 920981 w 920981"/>
                <a:gd name="connsiteY1" fmla="*/ 148540 h 346590"/>
                <a:gd name="connsiteX2" fmla="*/ 154066 w 920981"/>
                <a:gd name="connsiteY2" fmla="*/ 1056 h 346590"/>
                <a:gd name="connsiteX3" fmla="*/ 2368 w 920981"/>
                <a:gd name="connsiteY3" fmla="*/ 182250 h 346590"/>
                <a:gd name="connsiteX4" fmla="*/ 111928 w 920981"/>
                <a:gd name="connsiteY4" fmla="*/ 346590 h 346590"/>
                <a:gd name="connsiteX0" fmla="*/ 111928 w 920981"/>
                <a:gd name="connsiteY0" fmla="*/ 446666 h 446666"/>
                <a:gd name="connsiteX1" fmla="*/ 920981 w 920981"/>
                <a:gd name="connsiteY1" fmla="*/ 248616 h 446666"/>
                <a:gd name="connsiteX2" fmla="*/ 368971 w 920981"/>
                <a:gd name="connsiteY2" fmla="*/ 0 h 446666"/>
                <a:gd name="connsiteX3" fmla="*/ 2368 w 920981"/>
                <a:gd name="connsiteY3" fmla="*/ 282326 h 446666"/>
                <a:gd name="connsiteX4" fmla="*/ 111928 w 920981"/>
                <a:gd name="connsiteY4" fmla="*/ 446666 h 446666"/>
                <a:gd name="connsiteX0" fmla="*/ 434098 w 918687"/>
                <a:gd name="connsiteY0" fmla="*/ 471949 h 471949"/>
                <a:gd name="connsiteX1" fmla="*/ 918687 w 918687"/>
                <a:gd name="connsiteY1" fmla="*/ 248616 h 471949"/>
                <a:gd name="connsiteX2" fmla="*/ 366677 w 918687"/>
                <a:gd name="connsiteY2" fmla="*/ 0 h 471949"/>
                <a:gd name="connsiteX3" fmla="*/ 74 w 918687"/>
                <a:gd name="connsiteY3" fmla="*/ 282326 h 471949"/>
                <a:gd name="connsiteX4" fmla="*/ 434098 w 918687"/>
                <a:gd name="connsiteY4" fmla="*/ 471949 h 471949"/>
                <a:gd name="connsiteX0" fmla="*/ 434932 w 919521"/>
                <a:gd name="connsiteY0" fmla="*/ 471949 h 484670"/>
                <a:gd name="connsiteX1" fmla="*/ 919521 w 919521"/>
                <a:gd name="connsiteY1" fmla="*/ 248616 h 484670"/>
                <a:gd name="connsiteX2" fmla="*/ 367511 w 919521"/>
                <a:gd name="connsiteY2" fmla="*/ 0 h 484670"/>
                <a:gd name="connsiteX3" fmla="*/ 908 w 919521"/>
                <a:gd name="connsiteY3" fmla="*/ 282326 h 484670"/>
                <a:gd name="connsiteX4" fmla="*/ 434932 w 919521"/>
                <a:gd name="connsiteY4" fmla="*/ 471949 h 484670"/>
                <a:gd name="connsiteX0" fmla="*/ 435786 w 920375"/>
                <a:gd name="connsiteY0" fmla="*/ 471949 h 484670"/>
                <a:gd name="connsiteX1" fmla="*/ 920375 w 920375"/>
                <a:gd name="connsiteY1" fmla="*/ 248616 h 484670"/>
                <a:gd name="connsiteX2" fmla="*/ 368365 w 920375"/>
                <a:gd name="connsiteY2" fmla="*/ 0 h 484670"/>
                <a:gd name="connsiteX3" fmla="*/ 1762 w 920375"/>
                <a:gd name="connsiteY3" fmla="*/ 282326 h 484670"/>
                <a:gd name="connsiteX4" fmla="*/ 435786 w 920375"/>
                <a:gd name="connsiteY4" fmla="*/ 471949 h 484670"/>
                <a:gd name="connsiteX0" fmla="*/ 435786 w 923672"/>
                <a:gd name="connsiteY0" fmla="*/ 471949 h 484670"/>
                <a:gd name="connsiteX1" fmla="*/ 920375 w 923672"/>
                <a:gd name="connsiteY1" fmla="*/ 248616 h 484670"/>
                <a:gd name="connsiteX2" fmla="*/ 368365 w 923672"/>
                <a:gd name="connsiteY2" fmla="*/ 0 h 484670"/>
                <a:gd name="connsiteX3" fmla="*/ 1762 w 923672"/>
                <a:gd name="connsiteY3" fmla="*/ 282326 h 484670"/>
                <a:gd name="connsiteX4" fmla="*/ 435786 w 923672"/>
                <a:gd name="connsiteY4" fmla="*/ 471949 h 484670"/>
                <a:gd name="connsiteX0" fmla="*/ 713009 w 1200895"/>
                <a:gd name="connsiteY0" fmla="*/ 485164 h 492768"/>
                <a:gd name="connsiteX1" fmla="*/ 1197598 w 1200895"/>
                <a:gd name="connsiteY1" fmla="*/ 261831 h 492768"/>
                <a:gd name="connsiteX2" fmla="*/ 645588 w 1200895"/>
                <a:gd name="connsiteY2" fmla="*/ 13215 h 492768"/>
                <a:gd name="connsiteX3" fmla="*/ 873 w 1200895"/>
                <a:gd name="connsiteY3" fmla="*/ 135416 h 492768"/>
                <a:gd name="connsiteX4" fmla="*/ 713009 w 1200895"/>
                <a:gd name="connsiteY4" fmla="*/ 485164 h 492768"/>
                <a:gd name="connsiteX0" fmla="*/ 713036 w 1200824"/>
                <a:gd name="connsiteY0" fmla="*/ 699495 h 707099"/>
                <a:gd name="connsiteX1" fmla="*/ 1197625 w 1200824"/>
                <a:gd name="connsiteY1" fmla="*/ 476162 h 707099"/>
                <a:gd name="connsiteX2" fmla="*/ 628759 w 1200824"/>
                <a:gd name="connsiteY2" fmla="*/ 0 h 707099"/>
                <a:gd name="connsiteX3" fmla="*/ 900 w 1200824"/>
                <a:gd name="connsiteY3" fmla="*/ 349747 h 707099"/>
                <a:gd name="connsiteX4" fmla="*/ 713036 w 1200824"/>
                <a:gd name="connsiteY4" fmla="*/ 699495 h 707099"/>
                <a:gd name="connsiteX0" fmla="*/ 603476 w 1200824"/>
                <a:gd name="connsiteY0" fmla="*/ 619432 h 628957"/>
                <a:gd name="connsiteX1" fmla="*/ 1197625 w 1200824"/>
                <a:gd name="connsiteY1" fmla="*/ 476162 h 628957"/>
                <a:gd name="connsiteX2" fmla="*/ 628759 w 1200824"/>
                <a:gd name="connsiteY2" fmla="*/ 0 h 628957"/>
                <a:gd name="connsiteX3" fmla="*/ 900 w 1200824"/>
                <a:gd name="connsiteY3" fmla="*/ 349747 h 628957"/>
                <a:gd name="connsiteX4" fmla="*/ 603476 w 1200824"/>
                <a:gd name="connsiteY4" fmla="*/ 619432 h 628957"/>
                <a:gd name="connsiteX0" fmla="*/ 603476 w 1330854"/>
                <a:gd name="connsiteY0" fmla="*/ 619432 h 628957"/>
                <a:gd name="connsiteX1" fmla="*/ 1328254 w 1330854"/>
                <a:gd name="connsiteY1" fmla="*/ 349747 h 628957"/>
                <a:gd name="connsiteX2" fmla="*/ 628759 w 1330854"/>
                <a:gd name="connsiteY2" fmla="*/ 0 h 628957"/>
                <a:gd name="connsiteX3" fmla="*/ 900 w 1330854"/>
                <a:gd name="connsiteY3" fmla="*/ 349747 h 628957"/>
                <a:gd name="connsiteX4" fmla="*/ 603476 w 1330854"/>
                <a:gd name="connsiteY4" fmla="*/ 619432 h 628957"/>
                <a:gd name="connsiteX0" fmla="*/ 603476 w 1328263"/>
                <a:gd name="connsiteY0" fmla="*/ 619432 h 628957"/>
                <a:gd name="connsiteX1" fmla="*/ 1328254 w 1328263"/>
                <a:gd name="connsiteY1" fmla="*/ 349747 h 628957"/>
                <a:gd name="connsiteX2" fmla="*/ 628759 w 1328263"/>
                <a:gd name="connsiteY2" fmla="*/ 0 h 628957"/>
                <a:gd name="connsiteX3" fmla="*/ 900 w 1328263"/>
                <a:gd name="connsiteY3" fmla="*/ 349747 h 628957"/>
                <a:gd name="connsiteX4" fmla="*/ 603476 w 1328263"/>
                <a:gd name="connsiteY4" fmla="*/ 619432 h 628957"/>
                <a:gd name="connsiteX0" fmla="*/ 603829 w 1328616"/>
                <a:gd name="connsiteY0" fmla="*/ 620531 h 630056"/>
                <a:gd name="connsiteX1" fmla="*/ 1328607 w 1328616"/>
                <a:gd name="connsiteY1" fmla="*/ 350846 h 630056"/>
                <a:gd name="connsiteX2" fmla="*/ 629112 w 1328616"/>
                <a:gd name="connsiteY2" fmla="*/ 1099 h 630056"/>
                <a:gd name="connsiteX3" fmla="*/ 1253 w 1328616"/>
                <a:gd name="connsiteY3" fmla="*/ 350846 h 630056"/>
                <a:gd name="connsiteX4" fmla="*/ 603829 w 1328616"/>
                <a:gd name="connsiteY4" fmla="*/ 620531 h 630056"/>
                <a:gd name="connsiteX0" fmla="*/ 602707 w 1327494"/>
                <a:gd name="connsiteY0" fmla="*/ 620410 h 629935"/>
                <a:gd name="connsiteX1" fmla="*/ 1327485 w 1327494"/>
                <a:gd name="connsiteY1" fmla="*/ 350725 h 629935"/>
                <a:gd name="connsiteX2" fmla="*/ 627990 w 1327494"/>
                <a:gd name="connsiteY2" fmla="*/ 978 h 629935"/>
                <a:gd name="connsiteX3" fmla="*/ 131 w 1327494"/>
                <a:gd name="connsiteY3" fmla="*/ 350725 h 629935"/>
                <a:gd name="connsiteX4" fmla="*/ 602707 w 1327494"/>
                <a:gd name="connsiteY4" fmla="*/ 620410 h 629935"/>
                <a:gd name="connsiteX0" fmla="*/ 602707 w 1327494"/>
                <a:gd name="connsiteY0" fmla="*/ 621163 h 630688"/>
                <a:gd name="connsiteX1" fmla="*/ 1327485 w 1327494"/>
                <a:gd name="connsiteY1" fmla="*/ 351478 h 630688"/>
                <a:gd name="connsiteX2" fmla="*/ 627990 w 1327494"/>
                <a:gd name="connsiteY2" fmla="*/ 1731 h 630688"/>
                <a:gd name="connsiteX3" fmla="*/ 131 w 1327494"/>
                <a:gd name="connsiteY3" fmla="*/ 351478 h 630688"/>
                <a:gd name="connsiteX4" fmla="*/ 602707 w 1327494"/>
                <a:gd name="connsiteY4" fmla="*/ 621163 h 630688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  <a:gd name="connsiteX0" fmla="*/ 851191 w 1575978"/>
                <a:gd name="connsiteY0" fmla="*/ 642830 h 651145"/>
                <a:gd name="connsiteX1" fmla="*/ 1575969 w 1575978"/>
                <a:gd name="connsiteY1" fmla="*/ 373145 h 651145"/>
                <a:gd name="connsiteX2" fmla="*/ 876474 w 1575978"/>
                <a:gd name="connsiteY2" fmla="*/ 23398 h 651145"/>
                <a:gd name="connsiteX3" fmla="*/ 0 w 1575978"/>
                <a:gd name="connsiteY3" fmla="*/ 204592 h 651145"/>
                <a:gd name="connsiteX4" fmla="*/ 851191 w 1575978"/>
                <a:gd name="connsiteY4" fmla="*/ 642830 h 651145"/>
                <a:gd name="connsiteX0" fmla="*/ 851191 w 1685536"/>
                <a:gd name="connsiteY0" fmla="*/ 667387 h 675702"/>
                <a:gd name="connsiteX1" fmla="*/ 1685528 w 1685536"/>
                <a:gd name="connsiteY1" fmla="*/ 233363 h 675702"/>
                <a:gd name="connsiteX2" fmla="*/ 876474 w 1685536"/>
                <a:gd name="connsiteY2" fmla="*/ 47955 h 675702"/>
                <a:gd name="connsiteX3" fmla="*/ 0 w 1685536"/>
                <a:gd name="connsiteY3" fmla="*/ 229149 h 675702"/>
                <a:gd name="connsiteX4" fmla="*/ 851191 w 1685536"/>
                <a:gd name="connsiteY4" fmla="*/ 667387 h 675702"/>
                <a:gd name="connsiteX0" fmla="*/ 598361 w 1685536"/>
                <a:gd name="connsiteY0" fmla="*/ 642105 h 651034"/>
                <a:gd name="connsiteX1" fmla="*/ 1685528 w 1685536"/>
                <a:gd name="connsiteY1" fmla="*/ 233363 h 651034"/>
                <a:gd name="connsiteX2" fmla="*/ 876474 w 1685536"/>
                <a:gd name="connsiteY2" fmla="*/ 47955 h 651034"/>
                <a:gd name="connsiteX3" fmla="*/ 0 w 1685536"/>
                <a:gd name="connsiteY3" fmla="*/ 229149 h 651034"/>
                <a:gd name="connsiteX4" fmla="*/ 598361 w 1685536"/>
                <a:gd name="connsiteY4" fmla="*/ 642105 h 651034"/>
                <a:gd name="connsiteX0" fmla="*/ 598361 w 1685536"/>
                <a:gd name="connsiteY0" fmla="*/ 642105 h 651034"/>
                <a:gd name="connsiteX1" fmla="*/ 1685528 w 1685536"/>
                <a:gd name="connsiteY1" fmla="*/ 233363 h 651034"/>
                <a:gd name="connsiteX2" fmla="*/ 876474 w 1685536"/>
                <a:gd name="connsiteY2" fmla="*/ 47955 h 651034"/>
                <a:gd name="connsiteX3" fmla="*/ 0 w 1685536"/>
                <a:gd name="connsiteY3" fmla="*/ 229149 h 651034"/>
                <a:gd name="connsiteX4" fmla="*/ 598361 w 1685536"/>
                <a:gd name="connsiteY4" fmla="*/ 642105 h 651034"/>
                <a:gd name="connsiteX0" fmla="*/ 598361 w 1685535"/>
                <a:gd name="connsiteY0" fmla="*/ 902511 h 911440"/>
                <a:gd name="connsiteX1" fmla="*/ 1685528 w 1685535"/>
                <a:gd name="connsiteY1" fmla="*/ 493769 h 911440"/>
                <a:gd name="connsiteX2" fmla="*/ 804839 w 1685535"/>
                <a:gd name="connsiteY2" fmla="*/ 751 h 911440"/>
                <a:gd name="connsiteX3" fmla="*/ 0 w 1685535"/>
                <a:gd name="connsiteY3" fmla="*/ 489555 h 911440"/>
                <a:gd name="connsiteX4" fmla="*/ 598361 w 1685535"/>
                <a:gd name="connsiteY4" fmla="*/ 902511 h 911440"/>
                <a:gd name="connsiteX0" fmla="*/ 598361 w 1685538"/>
                <a:gd name="connsiteY0" fmla="*/ 902511 h 911440"/>
                <a:gd name="connsiteX1" fmla="*/ 1685528 w 1685538"/>
                <a:gd name="connsiteY1" fmla="*/ 493769 h 911440"/>
                <a:gd name="connsiteX2" fmla="*/ 804839 w 1685538"/>
                <a:gd name="connsiteY2" fmla="*/ 751 h 911440"/>
                <a:gd name="connsiteX3" fmla="*/ 0 w 1685538"/>
                <a:gd name="connsiteY3" fmla="*/ 489555 h 911440"/>
                <a:gd name="connsiteX4" fmla="*/ 598361 w 1685538"/>
                <a:gd name="connsiteY4" fmla="*/ 902511 h 911440"/>
                <a:gd name="connsiteX0" fmla="*/ 598361 w 1685538"/>
                <a:gd name="connsiteY0" fmla="*/ 910644 h 919573"/>
                <a:gd name="connsiteX1" fmla="*/ 1685528 w 1685538"/>
                <a:gd name="connsiteY1" fmla="*/ 501902 h 919573"/>
                <a:gd name="connsiteX2" fmla="*/ 804839 w 1685538"/>
                <a:gd name="connsiteY2" fmla="*/ 8884 h 919573"/>
                <a:gd name="connsiteX3" fmla="*/ 0 w 1685538"/>
                <a:gd name="connsiteY3" fmla="*/ 497688 h 919573"/>
                <a:gd name="connsiteX4" fmla="*/ 598361 w 1685538"/>
                <a:gd name="connsiteY4" fmla="*/ 910644 h 919573"/>
                <a:gd name="connsiteX0" fmla="*/ 598361 w 1685538"/>
                <a:gd name="connsiteY0" fmla="*/ 910644 h 919573"/>
                <a:gd name="connsiteX1" fmla="*/ 1685528 w 1685538"/>
                <a:gd name="connsiteY1" fmla="*/ 501902 h 919573"/>
                <a:gd name="connsiteX2" fmla="*/ 804839 w 1685538"/>
                <a:gd name="connsiteY2" fmla="*/ 8884 h 919573"/>
                <a:gd name="connsiteX3" fmla="*/ 0 w 1685538"/>
                <a:gd name="connsiteY3" fmla="*/ 497688 h 919573"/>
                <a:gd name="connsiteX4" fmla="*/ 598361 w 1685538"/>
                <a:gd name="connsiteY4" fmla="*/ 910644 h 919573"/>
                <a:gd name="connsiteX0" fmla="*/ 627857 w 1685538"/>
                <a:gd name="connsiteY0" fmla="*/ 914858 h 923678"/>
                <a:gd name="connsiteX1" fmla="*/ 1685528 w 1685538"/>
                <a:gd name="connsiteY1" fmla="*/ 501902 h 923678"/>
                <a:gd name="connsiteX2" fmla="*/ 804839 w 1685538"/>
                <a:gd name="connsiteY2" fmla="*/ 8884 h 923678"/>
                <a:gd name="connsiteX3" fmla="*/ 0 w 1685538"/>
                <a:gd name="connsiteY3" fmla="*/ 497688 h 923678"/>
                <a:gd name="connsiteX4" fmla="*/ 627857 w 1685538"/>
                <a:gd name="connsiteY4" fmla="*/ 914858 h 923678"/>
                <a:gd name="connsiteX0" fmla="*/ 627857 w 1685538"/>
                <a:gd name="connsiteY0" fmla="*/ 914858 h 919258"/>
                <a:gd name="connsiteX1" fmla="*/ 1685528 w 1685538"/>
                <a:gd name="connsiteY1" fmla="*/ 501902 h 919258"/>
                <a:gd name="connsiteX2" fmla="*/ 804839 w 1685538"/>
                <a:gd name="connsiteY2" fmla="*/ 8884 h 919258"/>
                <a:gd name="connsiteX3" fmla="*/ 0 w 1685538"/>
                <a:gd name="connsiteY3" fmla="*/ 497688 h 919258"/>
                <a:gd name="connsiteX4" fmla="*/ 627857 w 1685538"/>
                <a:gd name="connsiteY4" fmla="*/ 914858 h 919258"/>
                <a:gd name="connsiteX0" fmla="*/ 627857 w 1803523"/>
                <a:gd name="connsiteY0" fmla="*/ 914858 h 919258"/>
                <a:gd name="connsiteX1" fmla="*/ 1803515 w 1803523"/>
                <a:gd name="connsiteY1" fmla="*/ 354419 h 919258"/>
                <a:gd name="connsiteX2" fmla="*/ 804839 w 1803523"/>
                <a:gd name="connsiteY2" fmla="*/ 8884 h 919258"/>
                <a:gd name="connsiteX3" fmla="*/ 0 w 1803523"/>
                <a:gd name="connsiteY3" fmla="*/ 497688 h 919258"/>
                <a:gd name="connsiteX4" fmla="*/ 627857 w 1803523"/>
                <a:gd name="connsiteY4" fmla="*/ 914858 h 919258"/>
                <a:gd name="connsiteX0" fmla="*/ 846975 w 2022641"/>
                <a:gd name="connsiteY0" fmla="*/ 922228 h 925142"/>
                <a:gd name="connsiteX1" fmla="*/ 2022633 w 2022641"/>
                <a:gd name="connsiteY1" fmla="*/ 361789 h 925142"/>
                <a:gd name="connsiteX2" fmla="*/ 1023957 w 2022641"/>
                <a:gd name="connsiteY2" fmla="*/ 16254 h 925142"/>
                <a:gd name="connsiteX3" fmla="*/ 0 w 2022641"/>
                <a:gd name="connsiteY3" fmla="*/ 349147 h 925142"/>
                <a:gd name="connsiteX4" fmla="*/ 846975 w 2022641"/>
                <a:gd name="connsiteY4" fmla="*/ 922228 h 925142"/>
                <a:gd name="connsiteX0" fmla="*/ 606787 w 2022641"/>
                <a:gd name="connsiteY0" fmla="*/ 905372 h 908397"/>
                <a:gd name="connsiteX1" fmla="*/ 2022633 w 2022641"/>
                <a:gd name="connsiteY1" fmla="*/ 361789 h 908397"/>
                <a:gd name="connsiteX2" fmla="*/ 1023957 w 2022641"/>
                <a:gd name="connsiteY2" fmla="*/ 16254 h 908397"/>
                <a:gd name="connsiteX3" fmla="*/ 0 w 2022641"/>
                <a:gd name="connsiteY3" fmla="*/ 349147 h 908397"/>
                <a:gd name="connsiteX4" fmla="*/ 606787 w 2022641"/>
                <a:gd name="connsiteY4" fmla="*/ 905372 h 908397"/>
                <a:gd name="connsiteX0" fmla="*/ 606787 w 2022641"/>
                <a:gd name="connsiteY0" fmla="*/ 905372 h 908397"/>
                <a:gd name="connsiteX1" fmla="*/ 2022633 w 2022641"/>
                <a:gd name="connsiteY1" fmla="*/ 361789 h 908397"/>
                <a:gd name="connsiteX2" fmla="*/ 1023957 w 2022641"/>
                <a:gd name="connsiteY2" fmla="*/ 16254 h 908397"/>
                <a:gd name="connsiteX3" fmla="*/ 0 w 2022641"/>
                <a:gd name="connsiteY3" fmla="*/ 349147 h 908397"/>
                <a:gd name="connsiteX4" fmla="*/ 606787 w 2022641"/>
                <a:gd name="connsiteY4" fmla="*/ 905372 h 908397"/>
                <a:gd name="connsiteX0" fmla="*/ 606787 w 2022646"/>
                <a:gd name="connsiteY0" fmla="*/ 1169563 h 1172588"/>
                <a:gd name="connsiteX1" fmla="*/ 2022633 w 2022646"/>
                <a:gd name="connsiteY1" fmla="*/ 625980 h 1172588"/>
                <a:gd name="connsiteX2" fmla="*/ 1268359 w 2022646"/>
                <a:gd name="connsiteY2" fmla="*/ 6546 h 1172588"/>
                <a:gd name="connsiteX3" fmla="*/ 0 w 2022646"/>
                <a:gd name="connsiteY3" fmla="*/ 613338 h 1172588"/>
                <a:gd name="connsiteX4" fmla="*/ 606787 w 2022646"/>
                <a:gd name="connsiteY4" fmla="*/ 1169563 h 1172588"/>
                <a:gd name="connsiteX0" fmla="*/ 606787 w 2022646"/>
                <a:gd name="connsiteY0" fmla="*/ 1195427 h 1198452"/>
                <a:gd name="connsiteX1" fmla="*/ 2022633 w 2022646"/>
                <a:gd name="connsiteY1" fmla="*/ 651844 h 1198452"/>
                <a:gd name="connsiteX2" fmla="*/ 1268359 w 2022646"/>
                <a:gd name="connsiteY2" fmla="*/ 32410 h 1198452"/>
                <a:gd name="connsiteX3" fmla="*/ 0 w 2022646"/>
                <a:gd name="connsiteY3" fmla="*/ 639202 h 1198452"/>
                <a:gd name="connsiteX4" fmla="*/ 606787 w 2022646"/>
                <a:gd name="connsiteY4" fmla="*/ 1195427 h 1198452"/>
                <a:gd name="connsiteX0" fmla="*/ 606787 w 2022646"/>
                <a:gd name="connsiteY0" fmla="*/ 1218863 h 1221888"/>
                <a:gd name="connsiteX1" fmla="*/ 2022633 w 2022646"/>
                <a:gd name="connsiteY1" fmla="*/ 675280 h 1221888"/>
                <a:gd name="connsiteX2" fmla="*/ 1268359 w 2022646"/>
                <a:gd name="connsiteY2" fmla="*/ 55846 h 1221888"/>
                <a:gd name="connsiteX3" fmla="*/ 0 w 2022646"/>
                <a:gd name="connsiteY3" fmla="*/ 662638 h 1221888"/>
                <a:gd name="connsiteX4" fmla="*/ 606787 w 2022646"/>
                <a:gd name="connsiteY4" fmla="*/ 1218863 h 1221888"/>
                <a:gd name="connsiteX0" fmla="*/ 606787 w 2022646"/>
                <a:gd name="connsiteY0" fmla="*/ 1233566 h 1236591"/>
                <a:gd name="connsiteX1" fmla="*/ 2022633 w 2022646"/>
                <a:gd name="connsiteY1" fmla="*/ 689983 h 1236591"/>
                <a:gd name="connsiteX2" fmla="*/ 1268359 w 2022646"/>
                <a:gd name="connsiteY2" fmla="*/ 53694 h 1236591"/>
                <a:gd name="connsiteX3" fmla="*/ 0 w 2022646"/>
                <a:gd name="connsiteY3" fmla="*/ 677341 h 1236591"/>
                <a:gd name="connsiteX4" fmla="*/ 606787 w 2022646"/>
                <a:gd name="connsiteY4" fmla="*/ 1233566 h 1236591"/>
                <a:gd name="connsiteX0" fmla="*/ 606787 w 2022646"/>
                <a:gd name="connsiteY0" fmla="*/ 1202745 h 1205770"/>
                <a:gd name="connsiteX1" fmla="*/ 2022633 w 2022646"/>
                <a:gd name="connsiteY1" fmla="*/ 659162 h 1205770"/>
                <a:gd name="connsiteX2" fmla="*/ 1268359 w 2022646"/>
                <a:gd name="connsiteY2" fmla="*/ 22873 h 1205770"/>
                <a:gd name="connsiteX3" fmla="*/ 0 w 2022646"/>
                <a:gd name="connsiteY3" fmla="*/ 646520 h 1205770"/>
                <a:gd name="connsiteX4" fmla="*/ 606787 w 2022646"/>
                <a:gd name="connsiteY4" fmla="*/ 1202745 h 1205770"/>
                <a:gd name="connsiteX0" fmla="*/ 606787 w 2022647"/>
                <a:gd name="connsiteY0" fmla="*/ 1202745 h 1205770"/>
                <a:gd name="connsiteX1" fmla="*/ 2022633 w 2022647"/>
                <a:gd name="connsiteY1" fmla="*/ 659162 h 1205770"/>
                <a:gd name="connsiteX2" fmla="*/ 1268359 w 2022647"/>
                <a:gd name="connsiteY2" fmla="*/ 22873 h 1205770"/>
                <a:gd name="connsiteX3" fmla="*/ 0 w 2022647"/>
                <a:gd name="connsiteY3" fmla="*/ 646520 h 1205770"/>
                <a:gd name="connsiteX4" fmla="*/ 606787 w 2022647"/>
                <a:gd name="connsiteY4" fmla="*/ 1202745 h 1205770"/>
                <a:gd name="connsiteX0" fmla="*/ 606787 w 2427167"/>
                <a:gd name="connsiteY0" fmla="*/ 1202745 h 1205770"/>
                <a:gd name="connsiteX1" fmla="*/ 2427160 w 2427167"/>
                <a:gd name="connsiteY1" fmla="*/ 654948 h 1205770"/>
                <a:gd name="connsiteX2" fmla="*/ 1268359 w 2427167"/>
                <a:gd name="connsiteY2" fmla="*/ 22873 h 1205770"/>
                <a:gd name="connsiteX3" fmla="*/ 0 w 2427167"/>
                <a:gd name="connsiteY3" fmla="*/ 646520 h 1205770"/>
                <a:gd name="connsiteX4" fmla="*/ 606787 w 2427167"/>
                <a:gd name="connsiteY4" fmla="*/ 1202745 h 1205770"/>
                <a:gd name="connsiteX0" fmla="*/ 606787 w 2427167"/>
                <a:gd name="connsiteY0" fmla="*/ 1189492 h 1192517"/>
                <a:gd name="connsiteX1" fmla="*/ 2427160 w 2427167"/>
                <a:gd name="connsiteY1" fmla="*/ 641695 h 1192517"/>
                <a:gd name="connsiteX2" fmla="*/ 1268359 w 2427167"/>
                <a:gd name="connsiteY2" fmla="*/ 9620 h 1192517"/>
                <a:gd name="connsiteX3" fmla="*/ 0 w 2427167"/>
                <a:gd name="connsiteY3" fmla="*/ 633267 h 1192517"/>
                <a:gd name="connsiteX4" fmla="*/ 606787 w 2427167"/>
                <a:gd name="connsiteY4" fmla="*/ 1189492 h 1192517"/>
                <a:gd name="connsiteX0" fmla="*/ 606787 w 2427167"/>
                <a:gd name="connsiteY0" fmla="*/ 1221785 h 1224810"/>
                <a:gd name="connsiteX1" fmla="*/ 2427160 w 2427167"/>
                <a:gd name="connsiteY1" fmla="*/ 673988 h 1224810"/>
                <a:gd name="connsiteX2" fmla="*/ 1268359 w 2427167"/>
                <a:gd name="connsiteY2" fmla="*/ 41913 h 1224810"/>
                <a:gd name="connsiteX3" fmla="*/ 0 w 2427167"/>
                <a:gd name="connsiteY3" fmla="*/ 665560 h 1224810"/>
                <a:gd name="connsiteX4" fmla="*/ 606787 w 2427167"/>
                <a:gd name="connsiteY4" fmla="*/ 1221785 h 1224810"/>
                <a:gd name="connsiteX0" fmla="*/ 606787 w 2427168"/>
                <a:gd name="connsiteY0" fmla="*/ 1369827 h 1372852"/>
                <a:gd name="connsiteX1" fmla="*/ 2427160 w 2427168"/>
                <a:gd name="connsiteY1" fmla="*/ 822030 h 1372852"/>
                <a:gd name="connsiteX2" fmla="*/ 1348422 w 2427168"/>
                <a:gd name="connsiteY2" fmla="*/ 21402 h 1372852"/>
                <a:gd name="connsiteX3" fmla="*/ 0 w 2427168"/>
                <a:gd name="connsiteY3" fmla="*/ 813602 h 1372852"/>
                <a:gd name="connsiteX4" fmla="*/ 606787 w 2427168"/>
                <a:gd name="connsiteY4" fmla="*/ 1369827 h 1372852"/>
                <a:gd name="connsiteX0" fmla="*/ 606787 w 2427172"/>
                <a:gd name="connsiteY0" fmla="*/ 1369827 h 1372852"/>
                <a:gd name="connsiteX1" fmla="*/ 2427160 w 2427172"/>
                <a:gd name="connsiteY1" fmla="*/ 822030 h 1372852"/>
                <a:gd name="connsiteX2" fmla="*/ 1348422 w 2427172"/>
                <a:gd name="connsiteY2" fmla="*/ 21402 h 1372852"/>
                <a:gd name="connsiteX3" fmla="*/ 0 w 2427172"/>
                <a:gd name="connsiteY3" fmla="*/ 813602 h 1372852"/>
                <a:gd name="connsiteX4" fmla="*/ 606787 w 2427172"/>
                <a:gd name="connsiteY4" fmla="*/ 1369827 h 1372852"/>
                <a:gd name="connsiteX0" fmla="*/ 1238861 w 2427172"/>
                <a:gd name="connsiteY0" fmla="*/ 1584732 h 1586768"/>
                <a:gd name="connsiteX1" fmla="*/ 2427160 w 2427172"/>
                <a:gd name="connsiteY1" fmla="*/ 822030 h 1586768"/>
                <a:gd name="connsiteX2" fmla="*/ 1348422 w 2427172"/>
                <a:gd name="connsiteY2" fmla="*/ 21402 h 1586768"/>
                <a:gd name="connsiteX3" fmla="*/ 0 w 2427172"/>
                <a:gd name="connsiteY3" fmla="*/ 813602 h 1586768"/>
                <a:gd name="connsiteX4" fmla="*/ 1238861 w 2427172"/>
                <a:gd name="connsiteY4" fmla="*/ 1584732 h 1586768"/>
                <a:gd name="connsiteX0" fmla="*/ 1238861 w 2427172"/>
                <a:gd name="connsiteY0" fmla="*/ 1584732 h 1584732"/>
                <a:gd name="connsiteX1" fmla="*/ 2427160 w 2427172"/>
                <a:gd name="connsiteY1" fmla="*/ 822030 h 1584732"/>
                <a:gd name="connsiteX2" fmla="*/ 1348422 w 2427172"/>
                <a:gd name="connsiteY2" fmla="*/ 21402 h 1584732"/>
                <a:gd name="connsiteX3" fmla="*/ 0 w 2427172"/>
                <a:gd name="connsiteY3" fmla="*/ 813602 h 1584732"/>
                <a:gd name="connsiteX4" fmla="*/ 1238861 w 2427172"/>
                <a:gd name="connsiteY4" fmla="*/ 1584732 h 1584732"/>
                <a:gd name="connsiteX0" fmla="*/ 1238861 w 2427172"/>
                <a:gd name="connsiteY0" fmla="*/ 1584732 h 1584732"/>
                <a:gd name="connsiteX1" fmla="*/ 2427160 w 2427172"/>
                <a:gd name="connsiteY1" fmla="*/ 822030 h 1584732"/>
                <a:gd name="connsiteX2" fmla="*/ 1348422 w 2427172"/>
                <a:gd name="connsiteY2" fmla="*/ 21402 h 1584732"/>
                <a:gd name="connsiteX3" fmla="*/ 0 w 2427172"/>
                <a:gd name="connsiteY3" fmla="*/ 813602 h 1584732"/>
                <a:gd name="connsiteX4" fmla="*/ 1238861 w 2427172"/>
                <a:gd name="connsiteY4" fmla="*/ 1584732 h 1584732"/>
                <a:gd name="connsiteX0" fmla="*/ 1238861 w 2616790"/>
                <a:gd name="connsiteY0" fmla="*/ 1584732 h 1584732"/>
                <a:gd name="connsiteX1" fmla="*/ 2616782 w 2616790"/>
                <a:gd name="connsiteY1" fmla="*/ 657690 h 1584732"/>
                <a:gd name="connsiteX2" fmla="*/ 1348422 w 2616790"/>
                <a:gd name="connsiteY2" fmla="*/ 21402 h 1584732"/>
                <a:gd name="connsiteX3" fmla="*/ 0 w 2616790"/>
                <a:gd name="connsiteY3" fmla="*/ 813602 h 1584732"/>
                <a:gd name="connsiteX4" fmla="*/ 1238861 w 2616790"/>
                <a:gd name="connsiteY4" fmla="*/ 1584732 h 1584732"/>
                <a:gd name="connsiteX0" fmla="*/ 1238861 w 2616788"/>
                <a:gd name="connsiteY0" fmla="*/ 1876697 h 1876697"/>
                <a:gd name="connsiteX1" fmla="*/ 2616782 w 2616788"/>
                <a:gd name="connsiteY1" fmla="*/ 949655 h 1876697"/>
                <a:gd name="connsiteX2" fmla="*/ 1082951 w 2616788"/>
                <a:gd name="connsiteY2" fmla="*/ 9972 h 1876697"/>
                <a:gd name="connsiteX3" fmla="*/ 0 w 2616788"/>
                <a:gd name="connsiteY3" fmla="*/ 1105567 h 1876697"/>
                <a:gd name="connsiteX4" fmla="*/ 1238861 w 2616788"/>
                <a:gd name="connsiteY4" fmla="*/ 1876697 h 1876697"/>
                <a:gd name="connsiteX0" fmla="*/ 1457980 w 2835907"/>
                <a:gd name="connsiteY0" fmla="*/ 1881099 h 1881099"/>
                <a:gd name="connsiteX1" fmla="*/ 2835901 w 2835907"/>
                <a:gd name="connsiteY1" fmla="*/ 954057 h 1881099"/>
                <a:gd name="connsiteX2" fmla="*/ 1302070 w 2835907"/>
                <a:gd name="connsiteY2" fmla="*/ 14374 h 1881099"/>
                <a:gd name="connsiteX3" fmla="*/ 0 w 2835907"/>
                <a:gd name="connsiteY3" fmla="*/ 941416 h 1881099"/>
                <a:gd name="connsiteX4" fmla="*/ 1457980 w 2835907"/>
                <a:gd name="connsiteY4" fmla="*/ 1881099 h 1881099"/>
                <a:gd name="connsiteX0" fmla="*/ 1457980 w 2835907"/>
                <a:gd name="connsiteY0" fmla="*/ 1875737 h 1875737"/>
                <a:gd name="connsiteX1" fmla="*/ 2835901 w 2835907"/>
                <a:gd name="connsiteY1" fmla="*/ 948695 h 1875737"/>
                <a:gd name="connsiteX2" fmla="*/ 1302070 w 2835907"/>
                <a:gd name="connsiteY2" fmla="*/ 9012 h 1875737"/>
                <a:gd name="connsiteX3" fmla="*/ 0 w 2835907"/>
                <a:gd name="connsiteY3" fmla="*/ 936054 h 1875737"/>
                <a:gd name="connsiteX4" fmla="*/ 1457980 w 2835907"/>
                <a:gd name="connsiteY4" fmla="*/ 1875737 h 1875737"/>
                <a:gd name="connsiteX0" fmla="*/ 1457980 w 2835907"/>
                <a:gd name="connsiteY0" fmla="*/ 1878190 h 1878190"/>
                <a:gd name="connsiteX1" fmla="*/ 2835901 w 2835907"/>
                <a:gd name="connsiteY1" fmla="*/ 951148 h 1878190"/>
                <a:gd name="connsiteX2" fmla="*/ 1302070 w 2835907"/>
                <a:gd name="connsiteY2" fmla="*/ 11465 h 1878190"/>
                <a:gd name="connsiteX3" fmla="*/ 0 w 2835907"/>
                <a:gd name="connsiteY3" fmla="*/ 938507 h 1878190"/>
                <a:gd name="connsiteX4" fmla="*/ 1457980 w 2835907"/>
                <a:gd name="connsiteY4" fmla="*/ 1878190 h 1878190"/>
                <a:gd name="connsiteX0" fmla="*/ 1457980 w 2835907"/>
                <a:gd name="connsiteY0" fmla="*/ 1878190 h 1878190"/>
                <a:gd name="connsiteX1" fmla="*/ 2835901 w 2835907"/>
                <a:gd name="connsiteY1" fmla="*/ 951148 h 1878190"/>
                <a:gd name="connsiteX2" fmla="*/ 1302070 w 2835907"/>
                <a:gd name="connsiteY2" fmla="*/ 11465 h 1878190"/>
                <a:gd name="connsiteX3" fmla="*/ 0 w 2835907"/>
                <a:gd name="connsiteY3" fmla="*/ 938507 h 1878190"/>
                <a:gd name="connsiteX4" fmla="*/ 1457980 w 2835907"/>
                <a:gd name="connsiteY4" fmla="*/ 1878190 h 187819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6893"/>
                <a:gd name="connsiteX1" fmla="*/ 2835901 w 2835907"/>
                <a:gd name="connsiteY1" fmla="*/ 951148 h 2166893"/>
                <a:gd name="connsiteX2" fmla="*/ 1302070 w 2835907"/>
                <a:gd name="connsiteY2" fmla="*/ 11465 h 2166893"/>
                <a:gd name="connsiteX3" fmla="*/ 0 w 2835907"/>
                <a:gd name="connsiteY3" fmla="*/ 938507 h 2166893"/>
                <a:gd name="connsiteX4" fmla="*/ 1774017 w 2835907"/>
                <a:gd name="connsiteY4" fmla="*/ 2164730 h 2166893"/>
                <a:gd name="connsiteX0" fmla="*/ 1774364 w 2836254"/>
                <a:gd name="connsiteY0" fmla="*/ 2164730 h 2167486"/>
                <a:gd name="connsiteX1" fmla="*/ 2836248 w 2836254"/>
                <a:gd name="connsiteY1" fmla="*/ 951148 h 2167486"/>
                <a:gd name="connsiteX2" fmla="*/ 1302417 w 2836254"/>
                <a:gd name="connsiteY2" fmla="*/ 11465 h 2167486"/>
                <a:gd name="connsiteX3" fmla="*/ 347 w 2836254"/>
                <a:gd name="connsiteY3" fmla="*/ 938507 h 2167486"/>
                <a:gd name="connsiteX4" fmla="*/ 1774364 w 2836254"/>
                <a:gd name="connsiteY4" fmla="*/ 2164730 h 2167486"/>
                <a:gd name="connsiteX0" fmla="*/ 1813816 w 2875706"/>
                <a:gd name="connsiteY0" fmla="*/ 2164730 h 2190965"/>
                <a:gd name="connsiteX1" fmla="*/ 2875700 w 2875706"/>
                <a:gd name="connsiteY1" fmla="*/ 951148 h 2190965"/>
                <a:gd name="connsiteX2" fmla="*/ 1341869 w 2875706"/>
                <a:gd name="connsiteY2" fmla="*/ 11465 h 2190965"/>
                <a:gd name="connsiteX3" fmla="*/ 39799 w 2875706"/>
                <a:gd name="connsiteY3" fmla="*/ 938507 h 2190965"/>
                <a:gd name="connsiteX4" fmla="*/ 468685 w 2875706"/>
                <a:gd name="connsiteY4" fmla="*/ 1718109 h 2190965"/>
                <a:gd name="connsiteX5" fmla="*/ 1813816 w 2875706"/>
                <a:gd name="connsiteY5" fmla="*/ 2164730 h 2190965"/>
                <a:gd name="connsiteX0" fmla="*/ 1805087 w 2866977"/>
                <a:gd name="connsiteY0" fmla="*/ 2164730 h 2192676"/>
                <a:gd name="connsiteX1" fmla="*/ 2866971 w 2866977"/>
                <a:gd name="connsiteY1" fmla="*/ 951148 h 2192676"/>
                <a:gd name="connsiteX2" fmla="*/ 1333140 w 2866977"/>
                <a:gd name="connsiteY2" fmla="*/ 11465 h 2192676"/>
                <a:gd name="connsiteX3" fmla="*/ 31070 w 2866977"/>
                <a:gd name="connsiteY3" fmla="*/ 938507 h 2192676"/>
                <a:gd name="connsiteX4" fmla="*/ 577943 w 2866977"/>
                <a:gd name="connsiteY4" fmla="*/ 1747606 h 2192676"/>
                <a:gd name="connsiteX5" fmla="*/ 1805087 w 2866977"/>
                <a:gd name="connsiteY5" fmla="*/ 2164730 h 2192676"/>
                <a:gd name="connsiteX0" fmla="*/ 1800985 w 2862875"/>
                <a:gd name="connsiteY0" fmla="*/ 2164730 h 2192676"/>
                <a:gd name="connsiteX1" fmla="*/ 2862869 w 2862875"/>
                <a:gd name="connsiteY1" fmla="*/ 951148 h 2192676"/>
                <a:gd name="connsiteX2" fmla="*/ 1329038 w 2862875"/>
                <a:gd name="connsiteY2" fmla="*/ 11465 h 2192676"/>
                <a:gd name="connsiteX3" fmla="*/ 26968 w 2862875"/>
                <a:gd name="connsiteY3" fmla="*/ 938507 h 2192676"/>
                <a:gd name="connsiteX4" fmla="*/ 573841 w 2862875"/>
                <a:gd name="connsiteY4" fmla="*/ 1747606 h 2192676"/>
                <a:gd name="connsiteX5" fmla="*/ 1800985 w 2862875"/>
                <a:gd name="connsiteY5" fmla="*/ 2164730 h 2192676"/>
                <a:gd name="connsiteX0" fmla="*/ 1774017 w 2835907"/>
                <a:gd name="connsiteY0" fmla="*/ 2164730 h 2192676"/>
                <a:gd name="connsiteX1" fmla="*/ 2835901 w 2835907"/>
                <a:gd name="connsiteY1" fmla="*/ 951148 h 2192676"/>
                <a:gd name="connsiteX2" fmla="*/ 1302070 w 2835907"/>
                <a:gd name="connsiteY2" fmla="*/ 11465 h 2192676"/>
                <a:gd name="connsiteX3" fmla="*/ 0 w 2835907"/>
                <a:gd name="connsiteY3" fmla="*/ 938507 h 2192676"/>
                <a:gd name="connsiteX4" fmla="*/ 546873 w 2835907"/>
                <a:gd name="connsiteY4" fmla="*/ 1747606 h 2192676"/>
                <a:gd name="connsiteX5" fmla="*/ 1774017 w 2835907"/>
                <a:gd name="connsiteY5" fmla="*/ 2164730 h 2192676"/>
                <a:gd name="connsiteX0" fmla="*/ 1774017 w 2835907"/>
                <a:gd name="connsiteY0" fmla="*/ 2164730 h 2192676"/>
                <a:gd name="connsiteX1" fmla="*/ 2835901 w 2835907"/>
                <a:gd name="connsiteY1" fmla="*/ 951148 h 2192676"/>
                <a:gd name="connsiteX2" fmla="*/ 1302070 w 2835907"/>
                <a:gd name="connsiteY2" fmla="*/ 11465 h 2192676"/>
                <a:gd name="connsiteX3" fmla="*/ 0 w 2835907"/>
                <a:gd name="connsiteY3" fmla="*/ 938507 h 2192676"/>
                <a:gd name="connsiteX4" fmla="*/ 546873 w 2835907"/>
                <a:gd name="connsiteY4" fmla="*/ 1747606 h 2192676"/>
                <a:gd name="connsiteX5" fmla="*/ 1774017 w 2835907"/>
                <a:gd name="connsiteY5" fmla="*/ 2164730 h 2192676"/>
                <a:gd name="connsiteX0" fmla="*/ 1774017 w 2835907"/>
                <a:gd name="connsiteY0" fmla="*/ 2164730 h 2191497"/>
                <a:gd name="connsiteX1" fmla="*/ 2835901 w 2835907"/>
                <a:gd name="connsiteY1" fmla="*/ 951148 h 2191497"/>
                <a:gd name="connsiteX2" fmla="*/ 1302070 w 2835907"/>
                <a:gd name="connsiteY2" fmla="*/ 11465 h 2191497"/>
                <a:gd name="connsiteX3" fmla="*/ 0 w 2835907"/>
                <a:gd name="connsiteY3" fmla="*/ 938507 h 2191497"/>
                <a:gd name="connsiteX4" fmla="*/ 546873 w 2835907"/>
                <a:gd name="connsiteY4" fmla="*/ 1747606 h 2191497"/>
                <a:gd name="connsiteX5" fmla="*/ 1774017 w 2835907"/>
                <a:gd name="connsiteY5" fmla="*/ 2164730 h 2191497"/>
                <a:gd name="connsiteX0" fmla="*/ 1774017 w 2835907"/>
                <a:gd name="connsiteY0" fmla="*/ 2164730 h 2168550"/>
                <a:gd name="connsiteX1" fmla="*/ 2835901 w 2835907"/>
                <a:gd name="connsiteY1" fmla="*/ 951148 h 2168550"/>
                <a:gd name="connsiteX2" fmla="*/ 1302070 w 2835907"/>
                <a:gd name="connsiteY2" fmla="*/ 11465 h 2168550"/>
                <a:gd name="connsiteX3" fmla="*/ 0 w 2835907"/>
                <a:gd name="connsiteY3" fmla="*/ 938507 h 2168550"/>
                <a:gd name="connsiteX4" fmla="*/ 546873 w 2835907"/>
                <a:gd name="connsiteY4" fmla="*/ 1747606 h 2168550"/>
                <a:gd name="connsiteX5" fmla="*/ 1774017 w 2835907"/>
                <a:gd name="connsiteY5" fmla="*/ 2164730 h 2168550"/>
                <a:gd name="connsiteX0" fmla="*/ 1774017 w 3164584"/>
                <a:gd name="connsiteY0" fmla="*/ 2164730 h 2168550"/>
                <a:gd name="connsiteX1" fmla="*/ 3164580 w 3164584"/>
                <a:gd name="connsiteY1" fmla="*/ 799451 h 2168550"/>
                <a:gd name="connsiteX2" fmla="*/ 1302070 w 3164584"/>
                <a:gd name="connsiteY2" fmla="*/ 11465 h 2168550"/>
                <a:gd name="connsiteX3" fmla="*/ 0 w 3164584"/>
                <a:gd name="connsiteY3" fmla="*/ 938507 h 2168550"/>
                <a:gd name="connsiteX4" fmla="*/ 546873 w 3164584"/>
                <a:gd name="connsiteY4" fmla="*/ 1747606 h 2168550"/>
                <a:gd name="connsiteX5" fmla="*/ 1774017 w 3164584"/>
                <a:gd name="connsiteY5" fmla="*/ 2164730 h 2168550"/>
                <a:gd name="connsiteX0" fmla="*/ 1774017 w 3151942"/>
                <a:gd name="connsiteY0" fmla="*/ 2164730 h 2168550"/>
                <a:gd name="connsiteX1" fmla="*/ 3151938 w 3151942"/>
                <a:gd name="connsiteY1" fmla="*/ 799451 h 2168550"/>
                <a:gd name="connsiteX2" fmla="*/ 1302070 w 3151942"/>
                <a:gd name="connsiteY2" fmla="*/ 11465 h 2168550"/>
                <a:gd name="connsiteX3" fmla="*/ 0 w 3151942"/>
                <a:gd name="connsiteY3" fmla="*/ 938507 h 2168550"/>
                <a:gd name="connsiteX4" fmla="*/ 546873 w 3151942"/>
                <a:gd name="connsiteY4" fmla="*/ 1747606 h 2168550"/>
                <a:gd name="connsiteX5" fmla="*/ 1774017 w 3151942"/>
                <a:gd name="connsiteY5" fmla="*/ 2164730 h 2168550"/>
                <a:gd name="connsiteX0" fmla="*/ 1976280 w 3354205"/>
                <a:gd name="connsiteY0" fmla="*/ 2169179 h 2172999"/>
                <a:gd name="connsiteX1" fmla="*/ 3354201 w 3354205"/>
                <a:gd name="connsiteY1" fmla="*/ 803900 h 2172999"/>
                <a:gd name="connsiteX2" fmla="*/ 1504333 w 3354205"/>
                <a:gd name="connsiteY2" fmla="*/ 15914 h 2172999"/>
                <a:gd name="connsiteX3" fmla="*/ 0 w 3354205"/>
                <a:gd name="connsiteY3" fmla="*/ 808113 h 2172999"/>
                <a:gd name="connsiteX4" fmla="*/ 749136 w 3354205"/>
                <a:gd name="connsiteY4" fmla="*/ 1752055 h 2172999"/>
                <a:gd name="connsiteX5" fmla="*/ 1976280 w 3354205"/>
                <a:gd name="connsiteY5" fmla="*/ 2169179 h 2172999"/>
                <a:gd name="connsiteX0" fmla="*/ 1858293 w 3354205"/>
                <a:gd name="connsiteY0" fmla="*/ 2341946 h 2344389"/>
                <a:gd name="connsiteX1" fmla="*/ 3354201 w 3354205"/>
                <a:gd name="connsiteY1" fmla="*/ 803900 h 2344389"/>
                <a:gd name="connsiteX2" fmla="*/ 1504333 w 3354205"/>
                <a:gd name="connsiteY2" fmla="*/ 15914 h 2344389"/>
                <a:gd name="connsiteX3" fmla="*/ 0 w 3354205"/>
                <a:gd name="connsiteY3" fmla="*/ 808113 h 2344389"/>
                <a:gd name="connsiteX4" fmla="*/ 749136 w 3354205"/>
                <a:gd name="connsiteY4" fmla="*/ 1752055 h 2344389"/>
                <a:gd name="connsiteX5" fmla="*/ 1858293 w 3354205"/>
                <a:gd name="connsiteY5" fmla="*/ 2341946 h 2344389"/>
                <a:gd name="connsiteX0" fmla="*/ 1858293 w 3354205"/>
                <a:gd name="connsiteY0" fmla="*/ 2341946 h 2345715"/>
                <a:gd name="connsiteX1" fmla="*/ 3354201 w 3354205"/>
                <a:gd name="connsiteY1" fmla="*/ 803900 h 2345715"/>
                <a:gd name="connsiteX2" fmla="*/ 1504333 w 3354205"/>
                <a:gd name="connsiteY2" fmla="*/ 15914 h 2345715"/>
                <a:gd name="connsiteX3" fmla="*/ 0 w 3354205"/>
                <a:gd name="connsiteY3" fmla="*/ 808113 h 2345715"/>
                <a:gd name="connsiteX4" fmla="*/ 466810 w 3354205"/>
                <a:gd name="connsiteY4" fmla="*/ 1920608 h 2345715"/>
                <a:gd name="connsiteX5" fmla="*/ 1858293 w 3354205"/>
                <a:gd name="connsiteY5" fmla="*/ 2341946 h 2345715"/>
                <a:gd name="connsiteX0" fmla="*/ 1858293 w 3354205"/>
                <a:gd name="connsiteY0" fmla="*/ 2341946 h 2341946"/>
                <a:gd name="connsiteX1" fmla="*/ 3354201 w 3354205"/>
                <a:gd name="connsiteY1" fmla="*/ 803900 h 2341946"/>
                <a:gd name="connsiteX2" fmla="*/ 1504333 w 3354205"/>
                <a:gd name="connsiteY2" fmla="*/ 15914 h 2341946"/>
                <a:gd name="connsiteX3" fmla="*/ 0 w 3354205"/>
                <a:gd name="connsiteY3" fmla="*/ 808113 h 2341946"/>
                <a:gd name="connsiteX4" fmla="*/ 466810 w 3354205"/>
                <a:gd name="connsiteY4" fmla="*/ 1920608 h 2341946"/>
                <a:gd name="connsiteX5" fmla="*/ 1858293 w 3354205"/>
                <a:gd name="connsiteY5" fmla="*/ 2341946 h 2341946"/>
                <a:gd name="connsiteX0" fmla="*/ 1858293 w 3354205"/>
                <a:gd name="connsiteY0" fmla="*/ 2341946 h 2341946"/>
                <a:gd name="connsiteX1" fmla="*/ 3354201 w 3354205"/>
                <a:gd name="connsiteY1" fmla="*/ 803900 h 2341946"/>
                <a:gd name="connsiteX2" fmla="*/ 1504333 w 3354205"/>
                <a:gd name="connsiteY2" fmla="*/ 15914 h 2341946"/>
                <a:gd name="connsiteX3" fmla="*/ 0 w 3354205"/>
                <a:gd name="connsiteY3" fmla="*/ 808113 h 2341946"/>
                <a:gd name="connsiteX4" fmla="*/ 466810 w 3354205"/>
                <a:gd name="connsiteY4" fmla="*/ 1920608 h 2341946"/>
                <a:gd name="connsiteX5" fmla="*/ 1858293 w 3354205"/>
                <a:gd name="connsiteY5" fmla="*/ 2341946 h 2341946"/>
                <a:gd name="connsiteX0" fmla="*/ 1858293 w 3354206"/>
                <a:gd name="connsiteY0" fmla="*/ 2696117 h 2696117"/>
                <a:gd name="connsiteX1" fmla="*/ 3354201 w 3354206"/>
                <a:gd name="connsiteY1" fmla="*/ 1158071 h 2696117"/>
                <a:gd name="connsiteX2" fmla="*/ 1601251 w 3354206"/>
                <a:gd name="connsiteY2" fmla="*/ 7696 h 2696117"/>
                <a:gd name="connsiteX3" fmla="*/ 0 w 3354206"/>
                <a:gd name="connsiteY3" fmla="*/ 1162284 h 2696117"/>
                <a:gd name="connsiteX4" fmla="*/ 466810 w 3354206"/>
                <a:gd name="connsiteY4" fmla="*/ 2274779 h 2696117"/>
                <a:gd name="connsiteX5" fmla="*/ 1858293 w 3354206"/>
                <a:gd name="connsiteY5" fmla="*/ 2696117 h 2696117"/>
                <a:gd name="connsiteX0" fmla="*/ 1858293 w 3354206"/>
                <a:gd name="connsiteY0" fmla="*/ 2688491 h 2688491"/>
                <a:gd name="connsiteX1" fmla="*/ 3354201 w 3354206"/>
                <a:gd name="connsiteY1" fmla="*/ 1150445 h 2688491"/>
                <a:gd name="connsiteX2" fmla="*/ 1601251 w 3354206"/>
                <a:gd name="connsiteY2" fmla="*/ 70 h 2688491"/>
                <a:gd name="connsiteX3" fmla="*/ 0 w 3354206"/>
                <a:gd name="connsiteY3" fmla="*/ 1154658 h 2688491"/>
                <a:gd name="connsiteX4" fmla="*/ 466810 w 3354206"/>
                <a:gd name="connsiteY4" fmla="*/ 2267153 h 2688491"/>
                <a:gd name="connsiteX5" fmla="*/ 1858293 w 3354206"/>
                <a:gd name="connsiteY5" fmla="*/ 2688491 h 2688491"/>
                <a:gd name="connsiteX0" fmla="*/ 1858293 w 3354206"/>
                <a:gd name="connsiteY0" fmla="*/ 2688662 h 2688662"/>
                <a:gd name="connsiteX1" fmla="*/ 3354201 w 3354206"/>
                <a:gd name="connsiteY1" fmla="*/ 1150616 h 2688662"/>
                <a:gd name="connsiteX2" fmla="*/ 1601251 w 3354206"/>
                <a:gd name="connsiteY2" fmla="*/ 241 h 2688662"/>
                <a:gd name="connsiteX3" fmla="*/ 0 w 3354206"/>
                <a:gd name="connsiteY3" fmla="*/ 1154829 h 2688662"/>
                <a:gd name="connsiteX4" fmla="*/ 466810 w 3354206"/>
                <a:gd name="connsiteY4" fmla="*/ 2267324 h 2688662"/>
                <a:gd name="connsiteX5" fmla="*/ 1858293 w 3354206"/>
                <a:gd name="connsiteY5" fmla="*/ 2688662 h 2688662"/>
                <a:gd name="connsiteX0" fmla="*/ 1858293 w 3354213"/>
                <a:gd name="connsiteY0" fmla="*/ 2694394 h 2694394"/>
                <a:gd name="connsiteX1" fmla="*/ 3354201 w 3354213"/>
                <a:gd name="connsiteY1" fmla="*/ 1156348 h 2694394"/>
                <a:gd name="connsiteX2" fmla="*/ 1601251 w 3354213"/>
                <a:gd name="connsiteY2" fmla="*/ 5973 h 2694394"/>
                <a:gd name="connsiteX3" fmla="*/ 0 w 3354213"/>
                <a:gd name="connsiteY3" fmla="*/ 1160561 h 2694394"/>
                <a:gd name="connsiteX4" fmla="*/ 466810 w 3354213"/>
                <a:gd name="connsiteY4" fmla="*/ 2273056 h 2694394"/>
                <a:gd name="connsiteX5" fmla="*/ 1858293 w 3354213"/>
                <a:gd name="connsiteY5" fmla="*/ 2694394 h 269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54213" h="2694394">
                  <a:moveTo>
                    <a:pt x="1858293" y="2694394"/>
                  </a:moveTo>
                  <a:cubicBezTo>
                    <a:pt x="2632232" y="2607307"/>
                    <a:pt x="3347178" y="1622677"/>
                    <a:pt x="3354201" y="1156348"/>
                  </a:cubicBezTo>
                  <a:cubicBezTo>
                    <a:pt x="3357010" y="778510"/>
                    <a:pt x="2900514" y="-79708"/>
                    <a:pt x="1601251" y="5973"/>
                  </a:cubicBezTo>
                  <a:cubicBezTo>
                    <a:pt x="703708" y="-1051"/>
                    <a:pt x="71635" y="139410"/>
                    <a:pt x="0" y="1160561"/>
                  </a:cubicBezTo>
                  <a:cubicBezTo>
                    <a:pt x="35664" y="1710473"/>
                    <a:pt x="301770" y="2144535"/>
                    <a:pt x="466810" y="2273056"/>
                  </a:cubicBezTo>
                  <a:cubicBezTo>
                    <a:pt x="808832" y="2456358"/>
                    <a:pt x="892471" y="2611530"/>
                    <a:pt x="1858293" y="2694394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 24"/>
            <p:cNvSpPr/>
            <p:nvPr/>
          </p:nvSpPr>
          <p:spPr>
            <a:xfrm>
              <a:off x="3073505" y="4333646"/>
              <a:ext cx="2835907" cy="2168550"/>
            </a:xfrm>
            <a:custGeom>
              <a:avLst/>
              <a:gdLst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11928 w 436392"/>
                <a:gd name="connsiteY0" fmla="*/ 346590 h 346590"/>
                <a:gd name="connsiteX1" fmla="*/ 436392 w 436392"/>
                <a:gd name="connsiteY1" fmla="*/ 148540 h 346590"/>
                <a:gd name="connsiteX2" fmla="*/ 154066 w 436392"/>
                <a:gd name="connsiteY2" fmla="*/ 1056 h 346590"/>
                <a:gd name="connsiteX3" fmla="*/ 2368 w 436392"/>
                <a:gd name="connsiteY3" fmla="*/ 182250 h 346590"/>
                <a:gd name="connsiteX4" fmla="*/ 111928 w 436392"/>
                <a:gd name="connsiteY4" fmla="*/ 346590 h 346590"/>
                <a:gd name="connsiteX0" fmla="*/ 111928 w 920981"/>
                <a:gd name="connsiteY0" fmla="*/ 346590 h 346590"/>
                <a:gd name="connsiteX1" fmla="*/ 920981 w 920981"/>
                <a:gd name="connsiteY1" fmla="*/ 148540 h 346590"/>
                <a:gd name="connsiteX2" fmla="*/ 154066 w 920981"/>
                <a:gd name="connsiteY2" fmla="*/ 1056 h 346590"/>
                <a:gd name="connsiteX3" fmla="*/ 2368 w 920981"/>
                <a:gd name="connsiteY3" fmla="*/ 182250 h 346590"/>
                <a:gd name="connsiteX4" fmla="*/ 111928 w 920981"/>
                <a:gd name="connsiteY4" fmla="*/ 346590 h 346590"/>
                <a:gd name="connsiteX0" fmla="*/ 111928 w 920981"/>
                <a:gd name="connsiteY0" fmla="*/ 446666 h 446666"/>
                <a:gd name="connsiteX1" fmla="*/ 920981 w 920981"/>
                <a:gd name="connsiteY1" fmla="*/ 248616 h 446666"/>
                <a:gd name="connsiteX2" fmla="*/ 368971 w 920981"/>
                <a:gd name="connsiteY2" fmla="*/ 0 h 446666"/>
                <a:gd name="connsiteX3" fmla="*/ 2368 w 920981"/>
                <a:gd name="connsiteY3" fmla="*/ 282326 h 446666"/>
                <a:gd name="connsiteX4" fmla="*/ 111928 w 920981"/>
                <a:gd name="connsiteY4" fmla="*/ 446666 h 446666"/>
                <a:gd name="connsiteX0" fmla="*/ 434098 w 918687"/>
                <a:gd name="connsiteY0" fmla="*/ 471949 h 471949"/>
                <a:gd name="connsiteX1" fmla="*/ 918687 w 918687"/>
                <a:gd name="connsiteY1" fmla="*/ 248616 h 471949"/>
                <a:gd name="connsiteX2" fmla="*/ 366677 w 918687"/>
                <a:gd name="connsiteY2" fmla="*/ 0 h 471949"/>
                <a:gd name="connsiteX3" fmla="*/ 74 w 918687"/>
                <a:gd name="connsiteY3" fmla="*/ 282326 h 471949"/>
                <a:gd name="connsiteX4" fmla="*/ 434098 w 918687"/>
                <a:gd name="connsiteY4" fmla="*/ 471949 h 471949"/>
                <a:gd name="connsiteX0" fmla="*/ 434932 w 919521"/>
                <a:gd name="connsiteY0" fmla="*/ 471949 h 484670"/>
                <a:gd name="connsiteX1" fmla="*/ 919521 w 919521"/>
                <a:gd name="connsiteY1" fmla="*/ 248616 h 484670"/>
                <a:gd name="connsiteX2" fmla="*/ 367511 w 919521"/>
                <a:gd name="connsiteY2" fmla="*/ 0 h 484670"/>
                <a:gd name="connsiteX3" fmla="*/ 908 w 919521"/>
                <a:gd name="connsiteY3" fmla="*/ 282326 h 484670"/>
                <a:gd name="connsiteX4" fmla="*/ 434932 w 919521"/>
                <a:gd name="connsiteY4" fmla="*/ 471949 h 484670"/>
                <a:gd name="connsiteX0" fmla="*/ 435786 w 920375"/>
                <a:gd name="connsiteY0" fmla="*/ 471949 h 484670"/>
                <a:gd name="connsiteX1" fmla="*/ 920375 w 920375"/>
                <a:gd name="connsiteY1" fmla="*/ 248616 h 484670"/>
                <a:gd name="connsiteX2" fmla="*/ 368365 w 920375"/>
                <a:gd name="connsiteY2" fmla="*/ 0 h 484670"/>
                <a:gd name="connsiteX3" fmla="*/ 1762 w 920375"/>
                <a:gd name="connsiteY3" fmla="*/ 282326 h 484670"/>
                <a:gd name="connsiteX4" fmla="*/ 435786 w 920375"/>
                <a:gd name="connsiteY4" fmla="*/ 471949 h 484670"/>
                <a:gd name="connsiteX0" fmla="*/ 435786 w 923672"/>
                <a:gd name="connsiteY0" fmla="*/ 471949 h 484670"/>
                <a:gd name="connsiteX1" fmla="*/ 920375 w 923672"/>
                <a:gd name="connsiteY1" fmla="*/ 248616 h 484670"/>
                <a:gd name="connsiteX2" fmla="*/ 368365 w 923672"/>
                <a:gd name="connsiteY2" fmla="*/ 0 h 484670"/>
                <a:gd name="connsiteX3" fmla="*/ 1762 w 923672"/>
                <a:gd name="connsiteY3" fmla="*/ 282326 h 484670"/>
                <a:gd name="connsiteX4" fmla="*/ 435786 w 923672"/>
                <a:gd name="connsiteY4" fmla="*/ 471949 h 484670"/>
                <a:gd name="connsiteX0" fmla="*/ 713009 w 1200895"/>
                <a:gd name="connsiteY0" fmla="*/ 485164 h 492768"/>
                <a:gd name="connsiteX1" fmla="*/ 1197598 w 1200895"/>
                <a:gd name="connsiteY1" fmla="*/ 261831 h 492768"/>
                <a:gd name="connsiteX2" fmla="*/ 645588 w 1200895"/>
                <a:gd name="connsiteY2" fmla="*/ 13215 h 492768"/>
                <a:gd name="connsiteX3" fmla="*/ 873 w 1200895"/>
                <a:gd name="connsiteY3" fmla="*/ 135416 h 492768"/>
                <a:gd name="connsiteX4" fmla="*/ 713009 w 1200895"/>
                <a:gd name="connsiteY4" fmla="*/ 485164 h 492768"/>
                <a:gd name="connsiteX0" fmla="*/ 713036 w 1200824"/>
                <a:gd name="connsiteY0" fmla="*/ 699495 h 707099"/>
                <a:gd name="connsiteX1" fmla="*/ 1197625 w 1200824"/>
                <a:gd name="connsiteY1" fmla="*/ 476162 h 707099"/>
                <a:gd name="connsiteX2" fmla="*/ 628759 w 1200824"/>
                <a:gd name="connsiteY2" fmla="*/ 0 h 707099"/>
                <a:gd name="connsiteX3" fmla="*/ 900 w 1200824"/>
                <a:gd name="connsiteY3" fmla="*/ 349747 h 707099"/>
                <a:gd name="connsiteX4" fmla="*/ 713036 w 1200824"/>
                <a:gd name="connsiteY4" fmla="*/ 699495 h 707099"/>
                <a:gd name="connsiteX0" fmla="*/ 603476 w 1200824"/>
                <a:gd name="connsiteY0" fmla="*/ 619432 h 628957"/>
                <a:gd name="connsiteX1" fmla="*/ 1197625 w 1200824"/>
                <a:gd name="connsiteY1" fmla="*/ 476162 h 628957"/>
                <a:gd name="connsiteX2" fmla="*/ 628759 w 1200824"/>
                <a:gd name="connsiteY2" fmla="*/ 0 h 628957"/>
                <a:gd name="connsiteX3" fmla="*/ 900 w 1200824"/>
                <a:gd name="connsiteY3" fmla="*/ 349747 h 628957"/>
                <a:gd name="connsiteX4" fmla="*/ 603476 w 1200824"/>
                <a:gd name="connsiteY4" fmla="*/ 619432 h 628957"/>
                <a:gd name="connsiteX0" fmla="*/ 603476 w 1330854"/>
                <a:gd name="connsiteY0" fmla="*/ 619432 h 628957"/>
                <a:gd name="connsiteX1" fmla="*/ 1328254 w 1330854"/>
                <a:gd name="connsiteY1" fmla="*/ 349747 h 628957"/>
                <a:gd name="connsiteX2" fmla="*/ 628759 w 1330854"/>
                <a:gd name="connsiteY2" fmla="*/ 0 h 628957"/>
                <a:gd name="connsiteX3" fmla="*/ 900 w 1330854"/>
                <a:gd name="connsiteY3" fmla="*/ 349747 h 628957"/>
                <a:gd name="connsiteX4" fmla="*/ 603476 w 1330854"/>
                <a:gd name="connsiteY4" fmla="*/ 619432 h 628957"/>
                <a:gd name="connsiteX0" fmla="*/ 603476 w 1328263"/>
                <a:gd name="connsiteY0" fmla="*/ 619432 h 628957"/>
                <a:gd name="connsiteX1" fmla="*/ 1328254 w 1328263"/>
                <a:gd name="connsiteY1" fmla="*/ 349747 h 628957"/>
                <a:gd name="connsiteX2" fmla="*/ 628759 w 1328263"/>
                <a:gd name="connsiteY2" fmla="*/ 0 h 628957"/>
                <a:gd name="connsiteX3" fmla="*/ 900 w 1328263"/>
                <a:gd name="connsiteY3" fmla="*/ 349747 h 628957"/>
                <a:gd name="connsiteX4" fmla="*/ 603476 w 1328263"/>
                <a:gd name="connsiteY4" fmla="*/ 619432 h 628957"/>
                <a:gd name="connsiteX0" fmla="*/ 603829 w 1328616"/>
                <a:gd name="connsiteY0" fmla="*/ 620531 h 630056"/>
                <a:gd name="connsiteX1" fmla="*/ 1328607 w 1328616"/>
                <a:gd name="connsiteY1" fmla="*/ 350846 h 630056"/>
                <a:gd name="connsiteX2" fmla="*/ 629112 w 1328616"/>
                <a:gd name="connsiteY2" fmla="*/ 1099 h 630056"/>
                <a:gd name="connsiteX3" fmla="*/ 1253 w 1328616"/>
                <a:gd name="connsiteY3" fmla="*/ 350846 h 630056"/>
                <a:gd name="connsiteX4" fmla="*/ 603829 w 1328616"/>
                <a:gd name="connsiteY4" fmla="*/ 620531 h 630056"/>
                <a:gd name="connsiteX0" fmla="*/ 602707 w 1327494"/>
                <a:gd name="connsiteY0" fmla="*/ 620410 h 629935"/>
                <a:gd name="connsiteX1" fmla="*/ 1327485 w 1327494"/>
                <a:gd name="connsiteY1" fmla="*/ 350725 h 629935"/>
                <a:gd name="connsiteX2" fmla="*/ 627990 w 1327494"/>
                <a:gd name="connsiteY2" fmla="*/ 978 h 629935"/>
                <a:gd name="connsiteX3" fmla="*/ 131 w 1327494"/>
                <a:gd name="connsiteY3" fmla="*/ 350725 h 629935"/>
                <a:gd name="connsiteX4" fmla="*/ 602707 w 1327494"/>
                <a:gd name="connsiteY4" fmla="*/ 620410 h 629935"/>
                <a:gd name="connsiteX0" fmla="*/ 602707 w 1327494"/>
                <a:gd name="connsiteY0" fmla="*/ 621163 h 630688"/>
                <a:gd name="connsiteX1" fmla="*/ 1327485 w 1327494"/>
                <a:gd name="connsiteY1" fmla="*/ 351478 h 630688"/>
                <a:gd name="connsiteX2" fmla="*/ 627990 w 1327494"/>
                <a:gd name="connsiteY2" fmla="*/ 1731 h 630688"/>
                <a:gd name="connsiteX3" fmla="*/ 131 w 1327494"/>
                <a:gd name="connsiteY3" fmla="*/ 351478 h 630688"/>
                <a:gd name="connsiteX4" fmla="*/ 602707 w 1327494"/>
                <a:gd name="connsiteY4" fmla="*/ 621163 h 630688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  <a:gd name="connsiteX0" fmla="*/ 851191 w 1575978"/>
                <a:gd name="connsiteY0" fmla="*/ 642830 h 651145"/>
                <a:gd name="connsiteX1" fmla="*/ 1575969 w 1575978"/>
                <a:gd name="connsiteY1" fmla="*/ 373145 h 651145"/>
                <a:gd name="connsiteX2" fmla="*/ 876474 w 1575978"/>
                <a:gd name="connsiteY2" fmla="*/ 23398 h 651145"/>
                <a:gd name="connsiteX3" fmla="*/ 0 w 1575978"/>
                <a:gd name="connsiteY3" fmla="*/ 204592 h 651145"/>
                <a:gd name="connsiteX4" fmla="*/ 851191 w 1575978"/>
                <a:gd name="connsiteY4" fmla="*/ 642830 h 651145"/>
                <a:gd name="connsiteX0" fmla="*/ 851191 w 1685536"/>
                <a:gd name="connsiteY0" fmla="*/ 667387 h 675702"/>
                <a:gd name="connsiteX1" fmla="*/ 1685528 w 1685536"/>
                <a:gd name="connsiteY1" fmla="*/ 233363 h 675702"/>
                <a:gd name="connsiteX2" fmla="*/ 876474 w 1685536"/>
                <a:gd name="connsiteY2" fmla="*/ 47955 h 675702"/>
                <a:gd name="connsiteX3" fmla="*/ 0 w 1685536"/>
                <a:gd name="connsiteY3" fmla="*/ 229149 h 675702"/>
                <a:gd name="connsiteX4" fmla="*/ 851191 w 1685536"/>
                <a:gd name="connsiteY4" fmla="*/ 667387 h 675702"/>
                <a:gd name="connsiteX0" fmla="*/ 598361 w 1685536"/>
                <a:gd name="connsiteY0" fmla="*/ 642105 h 651034"/>
                <a:gd name="connsiteX1" fmla="*/ 1685528 w 1685536"/>
                <a:gd name="connsiteY1" fmla="*/ 233363 h 651034"/>
                <a:gd name="connsiteX2" fmla="*/ 876474 w 1685536"/>
                <a:gd name="connsiteY2" fmla="*/ 47955 h 651034"/>
                <a:gd name="connsiteX3" fmla="*/ 0 w 1685536"/>
                <a:gd name="connsiteY3" fmla="*/ 229149 h 651034"/>
                <a:gd name="connsiteX4" fmla="*/ 598361 w 1685536"/>
                <a:gd name="connsiteY4" fmla="*/ 642105 h 651034"/>
                <a:gd name="connsiteX0" fmla="*/ 598361 w 1685536"/>
                <a:gd name="connsiteY0" fmla="*/ 642105 h 651034"/>
                <a:gd name="connsiteX1" fmla="*/ 1685528 w 1685536"/>
                <a:gd name="connsiteY1" fmla="*/ 233363 h 651034"/>
                <a:gd name="connsiteX2" fmla="*/ 876474 w 1685536"/>
                <a:gd name="connsiteY2" fmla="*/ 47955 h 651034"/>
                <a:gd name="connsiteX3" fmla="*/ 0 w 1685536"/>
                <a:gd name="connsiteY3" fmla="*/ 229149 h 651034"/>
                <a:gd name="connsiteX4" fmla="*/ 598361 w 1685536"/>
                <a:gd name="connsiteY4" fmla="*/ 642105 h 651034"/>
                <a:gd name="connsiteX0" fmla="*/ 598361 w 1685535"/>
                <a:gd name="connsiteY0" fmla="*/ 902511 h 911440"/>
                <a:gd name="connsiteX1" fmla="*/ 1685528 w 1685535"/>
                <a:gd name="connsiteY1" fmla="*/ 493769 h 911440"/>
                <a:gd name="connsiteX2" fmla="*/ 804839 w 1685535"/>
                <a:gd name="connsiteY2" fmla="*/ 751 h 911440"/>
                <a:gd name="connsiteX3" fmla="*/ 0 w 1685535"/>
                <a:gd name="connsiteY3" fmla="*/ 489555 h 911440"/>
                <a:gd name="connsiteX4" fmla="*/ 598361 w 1685535"/>
                <a:gd name="connsiteY4" fmla="*/ 902511 h 911440"/>
                <a:gd name="connsiteX0" fmla="*/ 598361 w 1685538"/>
                <a:gd name="connsiteY0" fmla="*/ 902511 h 911440"/>
                <a:gd name="connsiteX1" fmla="*/ 1685528 w 1685538"/>
                <a:gd name="connsiteY1" fmla="*/ 493769 h 911440"/>
                <a:gd name="connsiteX2" fmla="*/ 804839 w 1685538"/>
                <a:gd name="connsiteY2" fmla="*/ 751 h 911440"/>
                <a:gd name="connsiteX3" fmla="*/ 0 w 1685538"/>
                <a:gd name="connsiteY3" fmla="*/ 489555 h 911440"/>
                <a:gd name="connsiteX4" fmla="*/ 598361 w 1685538"/>
                <a:gd name="connsiteY4" fmla="*/ 902511 h 911440"/>
                <a:gd name="connsiteX0" fmla="*/ 598361 w 1685538"/>
                <a:gd name="connsiteY0" fmla="*/ 910644 h 919573"/>
                <a:gd name="connsiteX1" fmla="*/ 1685528 w 1685538"/>
                <a:gd name="connsiteY1" fmla="*/ 501902 h 919573"/>
                <a:gd name="connsiteX2" fmla="*/ 804839 w 1685538"/>
                <a:gd name="connsiteY2" fmla="*/ 8884 h 919573"/>
                <a:gd name="connsiteX3" fmla="*/ 0 w 1685538"/>
                <a:gd name="connsiteY3" fmla="*/ 497688 h 919573"/>
                <a:gd name="connsiteX4" fmla="*/ 598361 w 1685538"/>
                <a:gd name="connsiteY4" fmla="*/ 910644 h 919573"/>
                <a:gd name="connsiteX0" fmla="*/ 598361 w 1685538"/>
                <a:gd name="connsiteY0" fmla="*/ 910644 h 919573"/>
                <a:gd name="connsiteX1" fmla="*/ 1685528 w 1685538"/>
                <a:gd name="connsiteY1" fmla="*/ 501902 h 919573"/>
                <a:gd name="connsiteX2" fmla="*/ 804839 w 1685538"/>
                <a:gd name="connsiteY2" fmla="*/ 8884 h 919573"/>
                <a:gd name="connsiteX3" fmla="*/ 0 w 1685538"/>
                <a:gd name="connsiteY3" fmla="*/ 497688 h 919573"/>
                <a:gd name="connsiteX4" fmla="*/ 598361 w 1685538"/>
                <a:gd name="connsiteY4" fmla="*/ 910644 h 919573"/>
                <a:gd name="connsiteX0" fmla="*/ 627857 w 1685538"/>
                <a:gd name="connsiteY0" fmla="*/ 914858 h 923678"/>
                <a:gd name="connsiteX1" fmla="*/ 1685528 w 1685538"/>
                <a:gd name="connsiteY1" fmla="*/ 501902 h 923678"/>
                <a:gd name="connsiteX2" fmla="*/ 804839 w 1685538"/>
                <a:gd name="connsiteY2" fmla="*/ 8884 h 923678"/>
                <a:gd name="connsiteX3" fmla="*/ 0 w 1685538"/>
                <a:gd name="connsiteY3" fmla="*/ 497688 h 923678"/>
                <a:gd name="connsiteX4" fmla="*/ 627857 w 1685538"/>
                <a:gd name="connsiteY4" fmla="*/ 914858 h 923678"/>
                <a:gd name="connsiteX0" fmla="*/ 627857 w 1685538"/>
                <a:gd name="connsiteY0" fmla="*/ 914858 h 919258"/>
                <a:gd name="connsiteX1" fmla="*/ 1685528 w 1685538"/>
                <a:gd name="connsiteY1" fmla="*/ 501902 h 919258"/>
                <a:gd name="connsiteX2" fmla="*/ 804839 w 1685538"/>
                <a:gd name="connsiteY2" fmla="*/ 8884 h 919258"/>
                <a:gd name="connsiteX3" fmla="*/ 0 w 1685538"/>
                <a:gd name="connsiteY3" fmla="*/ 497688 h 919258"/>
                <a:gd name="connsiteX4" fmla="*/ 627857 w 1685538"/>
                <a:gd name="connsiteY4" fmla="*/ 914858 h 919258"/>
                <a:gd name="connsiteX0" fmla="*/ 627857 w 1803523"/>
                <a:gd name="connsiteY0" fmla="*/ 914858 h 919258"/>
                <a:gd name="connsiteX1" fmla="*/ 1803515 w 1803523"/>
                <a:gd name="connsiteY1" fmla="*/ 354419 h 919258"/>
                <a:gd name="connsiteX2" fmla="*/ 804839 w 1803523"/>
                <a:gd name="connsiteY2" fmla="*/ 8884 h 919258"/>
                <a:gd name="connsiteX3" fmla="*/ 0 w 1803523"/>
                <a:gd name="connsiteY3" fmla="*/ 497688 h 919258"/>
                <a:gd name="connsiteX4" fmla="*/ 627857 w 1803523"/>
                <a:gd name="connsiteY4" fmla="*/ 914858 h 919258"/>
                <a:gd name="connsiteX0" fmla="*/ 846975 w 2022641"/>
                <a:gd name="connsiteY0" fmla="*/ 922228 h 925142"/>
                <a:gd name="connsiteX1" fmla="*/ 2022633 w 2022641"/>
                <a:gd name="connsiteY1" fmla="*/ 361789 h 925142"/>
                <a:gd name="connsiteX2" fmla="*/ 1023957 w 2022641"/>
                <a:gd name="connsiteY2" fmla="*/ 16254 h 925142"/>
                <a:gd name="connsiteX3" fmla="*/ 0 w 2022641"/>
                <a:gd name="connsiteY3" fmla="*/ 349147 h 925142"/>
                <a:gd name="connsiteX4" fmla="*/ 846975 w 2022641"/>
                <a:gd name="connsiteY4" fmla="*/ 922228 h 925142"/>
                <a:gd name="connsiteX0" fmla="*/ 606787 w 2022641"/>
                <a:gd name="connsiteY0" fmla="*/ 905372 h 908397"/>
                <a:gd name="connsiteX1" fmla="*/ 2022633 w 2022641"/>
                <a:gd name="connsiteY1" fmla="*/ 361789 h 908397"/>
                <a:gd name="connsiteX2" fmla="*/ 1023957 w 2022641"/>
                <a:gd name="connsiteY2" fmla="*/ 16254 h 908397"/>
                <a:gd name="connsiteX3" fmla="*/ 0 w 2022641"/>
                <a:gd name="connsiteY3" fmla="*/ 349147 h 908397"/>
                <a:gd name="connsiteX4" fmla="*/ 606787 w 2022641"/>
                <a:gd name="connsiteY4" fmla="*/ 905372 h 908397"/>
                <a:gd name="connsiteX0" fmla="*/ 606787 w 2022641"/>
                <a:gd name="connsiteY0" fmla="*/ 905372 h 908397"/>
                <a:gd name="connsiteX1" fmla="*/ 2022633 w 2022641"/>
                <a:gd name="connsiteY1" fmla="*/ 361789 h 908397"/>
                <a:gd name="connsiteX2" fmla="*/ 1023957 w 2022641"/>
                <a:gd name="connsiteY2" fmla="*/ 16254 h 908397"/>
                <a:gd name="connsiteX3" fmla="*/ 0 w 2022641"/>
                <a:gd name="connsiteY3" fmla="*/ 349147 h 908397"/>
                <a:gd name="connsiteX4" fmla="*/ 606787 w 2022641"/>
                <a:gd name="connsiteY4" fmla="*/ 905372 h 908397"/>
                <a:gd name="connsiteX0" fmla="*/ 606787 w 2022646"/>
                <a:gd name="connsiteY0" fmla="*/ 1169563 h 1172588"/>
                <a:gd name="connsiteX1" fmla="*/ 2022633 w 2022646"/>
                <a:gd name="connsiteY1" fmla="*/ 625980 h 1172588"/>
                <a:gd name="connsiteX2" fmla="*/ 1268359 w 2022646"/>
                <a:gd name="connsiteY2" fmla="*/ 6546 h 1172588"/>
                <a:gd name="connsiteX3" fmla="*/ 0 w 2022646"/>
                <a:gd name="connsiteY3" fmla="*/ 613338 h 1172588"/>
                <a:gd name="connsiteX4" fmla="*/ 606787 w 2022646"/>
                <a:gd name="connsiteY4" fmla="*/ 1169563 h 1172588"/>
                <a:gd name="connsiteX0" fmla="*/ 606787 w 2022646"/>
                <a:gd name="connsiteY0" fmla="*/ 1195427 h 1198452"/>
                <a:gd name="connsiteX1" fmla="*/ 2022633 w 2022646"/>
                <a:gd name="connsiteY1" fmla="*/ 651844 h 1198452"/>
                <a:gd name="connsiteX2" fmla="*/ 1268359 w 2022646"/>
                <a:gd name="connsiteY2" fmla="*/ 32410 h 1198452"/>
                <a:gd name="connsiteX3" fmla="*/ 0 w 2022646"/>
                <a:gd name="connsiteY3" fmla="*/ 639202 h 1198452"/>
                <a:gd name="connsiteX4" fmla="*/ 606787 w 2022646"/>
                <a:gd name="connsiteY4" fmla="*/ 1195427 h 1198452"/>
                <a:gd name="connsiteX0" fmla="*/ 606787 w 2022646"/>
                <a:gd name="connsiteY0" fmla="*/ 1218863 h 1221888"/>
                <a:gd name="connsiteX1" fmla="*/ 2022633 w 2022646"/>
                <a:gd name="connsiteY1" fmla="*/ 675280 h 1221888"/>
                <a:gd name="connsiteX2" fmla="*/ 1268359 w 2022646"/>
                <a:gd name="connsiteY2" fmla="*/ 55846 h 1221888"/>
                <a:gd name="connsiteX3" fmla="*/ 0 w 2022646"/>
                <a:gd name="connsiteY3" fmla="*/ 662638 h 1221888"/>
                <a:gd name="connsiteX4" fmla="*/ 606787 w 2022646"/>
                <a:gd name="connsiteY4" fmla="*/ 1218863 h 1221888"/>
                <a:gd name="connsiteX0" fmla="*/ 606787 w 2022646"/>
                <a:gd name="connsiteY0" fmla="*/ 1233566 h 1236591"/>
                <a:gd name="connsiteX1" fmla="*/ 2022633 w 2022646"/>
                <a:gd name="connsiteY1" fmla="*/ 689983 h 1236591"/>
                <a:gd name="connsiteX2" fmla="*/ 1268359 w 2022646"/>
                <a:gd name="connsiteY2" fmla="*/ 53694 h 1236591"/>
                <a:gd name="connsiteX3" fmla="*/ 0 w 2022646"/>
                <a:gd name="connsiteY3" fmla="*/ 677341 h 1236591"/>
                <a:gd name="connsiteX4" fmla="*/ 606787 w 2022646"/>
                <a:gd name="connsiteY4" fmla="*/ 1233566 h 1236591"/>
                <a:gd name="connsiteX0" fmla="*/ 606787 w 2022646"/>
                <a:gd name="connsiteY0" fmla="*/ 1202745 h 1205770"/>
                <a:gd name="connsiteX1" fmla="*/ 2022633 w 2022646"/>
                <a:gd name="connsiteY1" fmla="*/ 659162 h 1205770"/>
                <a:gd name="connsiteX2" fmla="*/ 1268359 w 2022646"/>
                <a:gd name="connsiteY2" fmla="*/ 22873 h 1205770"/>
                <a:gd name="connsiteX3" fmla="*/ 0 w 2022646"/>
                <a:gd name="connsiteY3" fmla="*/ 646520 h 1205770"/>
                <a:gd name="connsiteX4" fmla="*/ 606787 w 2022646"/>
                <a:gd name="connsiteY4" fmla="*/ 1202745 h 1205770"/>
                <a:gd name="connsiteX0" fmla="*/ 606787 w 2022647"/>
                <a:gd name="connsiteY0" fmla="*/ 1202745 h 1205770"/>
                <a:gd name="connsiteX1" fmla="*/ 2022633 w 2022647"/>
                <a:gd name="connsiteY1" fmla="*/ 659162 h 1205770"/>
                <a:gd name="connsiteX2" fmla="*/ 1268359 w 2022647"/>
                <a:gd name="connsiteY2" fmla="*/ 22873 h 1205770"/>
                <a:gd name="connsiteX3" fmla="*/ 0 w 2022647"/>
                <a:gd name="connsiteY3" fmla="*/ 646520 h 1205770"/>
                <a:gd name="connsiteX4" fmla="*/ 606787 w 2022647"/>
                <a:gd name="connsiteY4" fmla="*/ 1202745 h 1205770"/>
                <a:gd name="connsiteX0" fmla="*/ 606787 w 2427167"/>
                <a:gd name="connsiteY0" fmla="*/ 1202745 h 1205770"/>
                <a:gd name="connsiteX1" fmla="*/ 2427160 w 2427167"/>
                <a:gd name="connsiteY1" fmla="*/ 654948 h 1205770"/>
                <a:gd name="connsiteX2" fmla="*/ 1268359 w 2427167"/>
                <a:gd name="connsiteY2" fmla="*/ 22873 h 1205770"/>
                <a:gd name="connsiteX3" fmla="*/ 0 w 2427167"/>
                <a:gd name="connsiteY3" fmla="*/ 646520 h 1205770"/>
                <a:gd name="connsiteX4" fmla="*/ 606787 w 2427167"/>
                <a:gd name="connsiteY4" fmla="*/ 1202745 h 1205770"/>
                <a:gd name="connsiteX0" fmla="*/ 606787 w 2427167"/>
                <a:gd name="connsiteY0" fmla="*/ 1189492 h 1192517"/>
                <a:gd name="connsiteX1" fmla="*/ 2427160 w 2427167"/>
                <a:gd name="connsiteY1" fmla="*/ 641695 h 1192517"/>
                <a:gd name="connsiteX2" fmla="*/ 1268359 w 2427167"/>
                <a:gd name="connsiteY2" fmla="*/ 9620 h 1192517"/>
                <a:gd name="connsiteX3" fmla="*/ 0 w 2427167"/>
                <a:gd name="connsiteY3" fmla="*/ 633267 h 1192517"/>
                <a:gd name="connsiteX4" fmla="*/ 606787 w 2427167"/>
                <a:gd name="connsiteY4" fmla="*/ 1189492 h 1192517"/>
                <a:gd name="connsiteX0" fmla="*/ 606787 w 2427167"/>
                <a:gd name="connsiteY0" fmla="*/ 1221785 h 1224810"/>
                <a:gd name="connsiteX1" fmla="*/ 2427160 w 2427167"/>
                <a:gd name="connsiteY1" fmla="*/ 673988 h 1224810"/>
                <a:gd name="connsiteX2" fmla="*/ 1268359 w 2427167"/>
                <a:gd name="connsiteY2" fmla="*/ 41913 h 1224810"/>
                <a:gd name="connsiteX3" fmla="*/ 0 w 2427167"/>
                <a:gd name="connsiteY3" fmla="*/ 665560 h 1224810"/>
                <a:gd name="connsiteX4" fmla="*/ 606787 w 2427167"/>
                <a:gd name="connsiteY4" fmla="*/ 1221785 h 1224810"/>
                <a:gd name="connsiteX0" fmla="*/ 606787 w 2427168"/>
                <a:gd name="connsiteY0" fmla="*/ 1369827 h 1372852"/>
                <a:gd name="connsiteX1" fmla="*/ 2427160 w 2427168"/>
                <a:gd name="connsiteY1" fmla="*/ 822030 h 1372852"/>
                <a:gd name="connsiteX2" fmla="*/ 1348422 w 2427168"/>
                <a:gd name="connsiteY2" fmla="*/ 21402 h 1372852"/>
                <a:gd name="connsiteX3" fmla="*/ 0 w 2427168"/>
                <a:gd name="connsiteY3" fmla="*/ 813602 h 1372852"/>
                <a:gd name="connsiteX4" fmla="*/ 606787 w 2427168"/>
                <a:gd name="connsiteY4" fmla="*/ 1369827 h 1372852"/>
                <a:gd name="connsiteX0" fmla="*/ 606787 w 2427172"/>
                <a:gd name="connsiteY0" fmla="*/ 1369827 h 1372852"/>
                <a:gd name="connsiteX1" fmla="*/ 2427160 w 2427172"/>
                <a:gd name="connsiteY1" fmla="*/ 822030 h 1372852"/>
                <a:gd name="connsiteX2" fmla="*/ 1348422 w 2427172"/>
                <a:gd name="connsiteY2" fmla="*/ 21402 h 1372852"/>
                <a:gd name="connsiteX3" fmla="*/ 0 w 2427172"/>
                <a:gd name="connsiteY3" fmla="*/ 813602 h 1372852"/>
                <a:gd name="connsiteX4" fmla="*/ 606787 w 2427172"/>
                <a:gd name="connsiteY4" fmla="*/ 1369827 h 1372852"/>
                <a:gd name="connsiteX0" fmla="*/ 1238861 w 2427172"/>
                <a:gd name="connsiteY0" fmla="*/ 1584732 h 1586768"/>
                <a:gd name="connsiteX1" fmla="*/ 2427160 w 2427172"/>
                <a:gd name="connsiteY1" fmla="*/ 822030 h 1586768"/>
                <a:gd name="connsiteX2" fmla="*/ 1348422 w 2427172"/>
                <a:gd name="connsiteY2" fmla="*/ 21402 h 1586768"/>
                <a:gd name="connsiteX3" fmla="*/ 0 w 2427172"/>
                <a:gd name="connsiteY3" fmla="*/ 813602 h 1586768"/>
                <a:gd name="connsiteX4" fmla="*/ 1238861 w 2427172"/>
                <a:gd name="connsiteY4" fmla="*/ 1584732 h 1586768"/>
                <a:gd name="connsiteX0" fmla="*/ 1238861 w 2427172"/>
                <a:gd name="connsiteY0" fmla="*/ 1584732 h 1584732"/>
                <a:gd name="connsiteX1" fmla="*/ 2427160 w 2427172"/>
                <a:gd name="connsiteY1" fmla="*/ 822030 h 1584732"/>
                <a:gd name="connsiteX2" fmla="*/ 1348422 w 2427172"/>
                <a:gd name="connsiteY2" fmla="*/ 21402 h 1584732"/>
                <a:gd name="connsiteX3" fmla="*/ 0 w 2427172"/>
                <a:gd name="connsiteY3" fmla="*/ 813602 h 1584732"/>
                <a:gd name="connsiteX4" fmla="*/ 1238861 w 2427172"/>
                <a:gd name="connsiteY4" fmla="*/ 1584732 h 1584732"/>
                <a:gd name="connsiteX0" fmla="*/ 1238861 w 2427172"/>
                <a:gd name="connsiteY0" fmla="*/ 1584732 h 1584732"/>
                <a:gd name="connsiteX1" fmla="*/ 2427160 w 2427172"/>
                <a:gd name="connsiteY1" fmla="*/ 822030 h 1584732"/>
                <a:gd name="connsiteX2" fmla="*/ 1348422 w 2427172"/>
                <a:gd name="connsiteY2" fmla="*/ 21402 h 1584732"/>
                <a:gd name="connsiteX3" fmla="*/ 0 w 2427172"/>
                <a:gd name="connsiteY3" fmla="*/ 813602 h 1584732"/>
                <a:gd name="connsiteX4" fmla="*/ 1238861 w 2427172"/>
                <a:gd name="connsiteY4" fmla="*/ 1584732 h 1584732"/>
                <a:gd name="connsiteX0" fmla="*/ 1238861 w 2616790"/>
                <a:gd name="connsiteY0" fmla="*/ 1584732 h 1584732"/>
                <a:gd name="connsiteX1" fmla="*/ 2616782 w 2616790"/>
                <a:gd name="connsiteY1" fmla="*/ 657690 h 1584732"/>
                <a:gd name="connsiteX2" fmla="*/ 1348422 w 2616790"/>
                <a:gd name="connsiteY2" fmla="*/ 21402 h 1584732"/>
                <a:gd name="connsiteX3" fmla="*/ 0 w 2616790"/>
                <a:gd name="connsiteY3" fmla="*/ 813602 h 1584732"/>
                <a:gd name="connsiteX4" fmla="*/ 1238861 w 2616790"/>
                <a:gd name="connsiteY4" fmla="*/ 1584732 h 1584732"/>
                <a:gd name="connsiteX0" fmla="*/ 1238861 w 2616788"/>
                <a:gd name="connsiteY0" fmla="*/ 1876697 h 1876697"/>
                <a:gd name="connsiteX1" fmla="*/ 2616782 w 2616788"/>
                <a:gd name="connsiteY1" fmla="*/ 949655 h 1876697"/>
                <a:gd name="connsiteX2" fmla="*/ 1082951 w 2616788"/>
                <a:gd name="connsiteY2" fmla="*/ 9972 h 1876697"/>
                <a:gd name="connsiteX3" fmla="*/ 0 w 2616788"/>
                <a:gd name="connsiteY3" fmla="*/ 1105567 h 1876697"/>
                <a:gd name="connsiteX4" fmla="*/ 1238861 w 2616788"/>
                <a:gd name="connsiteY4" fmla="*/ 1876697 h 1876697"/>
                <a:gd name="connsiteX0" fmla="*/ 1457980 w 2835907"/>
                <a:gd name="connsiteY0" fmla="*/ 1881099 h 1881099"/>
                <a:gd name="connsiteX1" fmla="*/ 2835901 w 2835907"/>
                <a:gd name="connsiteY1" fmla="*/ 954057 h 1881099"/>
                <a:gd name="connsiteX2" fmla="*/ 1302070 w 2835907"/>
                <a:gd name="connsiteY2" fmla="*/ 14374 h 1881099"/>
                <a:gd name="connsiteX3" fmla="*/ 0 w 2835907"/>
                <a:gd name="connsiteY3" fmla="*/ 941416 h 1881099"/>
                <a:gd name="connsiteX4" fmla="*/ 1457980 w 2835907"/>
                <a:gd name="connsiteY4" fmla="*/ 1881099 h 1881099"/>
                <a:gd name="connsiteX0" fmla="*/ 1457980 w 2835907"/>
                <a:gd name="connsiteY0" fmla="*/ 1875737 h 1875737"/>
                <a:gd name="connsiteX1" fmla="*/ 2835901 w 2835907"/>
                <a:gd name="connsiteY1" fmla="*/ 948695 h 1875737"/>
                <a:gd name="connsiteX2" fmla="*/ 1302070 w 2835907"/>
                <a:gd name="connsiteY2" fmla="*/ 9012 h 1875737"/>
                <a:gd name="connsiteX3" fmla="*/ 0 w 2835907"/>
                <a:gd name="connsiteY3" fmla="*/ 936054 h 1875737"/>
                <a:gd name="connsiteX4" fmla="*/ 1457980 w 2835907"/>
                <a:gd name="connsiteY4" fmla="*/ 1875737 h 1875737"/>
                <a:gd name="connsiteX0" fmla="*/ 1457980 w 2835907"/>
                <a:gd name="connsiteY0" fmla="*/ 1878190 h 1878190"/>
                <a:gd name="connsiteX1" fmla="*/ 2835901 w 2835907"/>
                <a:gd name="connsiteY1" fmla="*/ 951148 h 1878190"/>
                <a:gd name="connsiteX2" fmla="*/ 1302070 w 2835907"/>
                <a:gd name="connsiteY2" fmla="*/ 11465 h 1878190"/>
                <a:gd name="connsiteX3" fmla="*/ 0 w 2835907"/>
                <a:gd name="connsiteY3" fmla="*/ 938507 h 1878190"/>
                <a:gd name="connsiteX4" fmla="*/ 1457980 w 2835907"/>
                <a:gd name="connsiteY4" fmla="*/ 1878190 h 1878190"/>
                <a:gd name="connsiteX0" fmla="*/ 1457980 w 2835907"/>
                <a:gd name="connsiteY0" fmla="*/ 1878190 h 1878190"/>
                <a:gd name="connsiteX1" fmla="*/ 2835901 w 2835907"/>
                <a:gd name="connsiteY1" fmla="*/ 951148 h 1878190"/>
                <a:gd name="connsiteX2" fmla="*/ 1302070 w 2835907"/>
                <a:gd name="connsiteY2" fmla="*/ 11465 h 1878190"/>
                <a:gd name="connsiteX3" fmla="*/ 0 w 2835907"/>
                <a:gd name="connsiteY3" fmla="*/ 938507 h 1878190"/>
                <a:gd name="connsiteX4" fmla="*/ 1457980 w 2835907"/>
                <a:gd name="connsiteY4" fmla="*/ 1878190 h 187819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4730"/>
                <a:gd name="connsiteX1" fmla="*/ 2835901 w 2835907"/>
                <a:gd name="connsiteY1" fmla="*/ 951148 h 2164730"/>
                <a:gd name="connsiteX2" fmla="*/ 1302070 w 2835907"/>
                <a:gd name="connsiteY2" fmla="*/ 11465 h 2164730"/>
                <a:gd name="connsiteX3" fmla="*/ 0 w 2835907"/>
                <a:gd name="connsiteY3" fmla="*/ 938507 h 2164730"/>
                <a:gd name="connsiteX4" fmla="*/ 1774017 w 2835907"/>
                <a:gd name="connsiteY4" fmla="*/ 2164730 h 2164730"/>
                <a:gd name="connsiteX0" fmla="*/ 1774017 w 2835907"/>
                <a:gd name="connsiteY0" fmla="*/ 2164730 h 2166893"/>
                <a:gd name="connsiteX1" fmla="*/ 2835901 w 2835907"/>
                <a:gd name="connsiteY1" fmla="*/ 951148 h 2166893"/>
                <a:gd name="connsiteX2" fmla="*/ 1302070 w 2835907"/>
                <a:gd name="connsiteY2" fmla="*/ 11465 h 2166893"/>
                <a:gd name="connsiteX3" fmla="*/ 0 w 2835907"/>
                <a:gd name="connsiteY3" fmla="*/ 938507 h 2166893"/>
                <a:gd name="connsiteX4" fmla="*/ 1774017 w 2835907"/>
                <a:gd name="connsiteY4" fmla="*/ 2164730 h 2166893"/>
                <a:gd name="connsiteX0" fmla="*/ 1774364 w 2836254"/>
                <a:gd name="connsiteY0" fmla="*/ 2164730 h 2167486"/>
                <a:gd name="connsiteX1" fmla="*/ 2836248 w 2836254"/>
                <a:gd name="connsiteY1" fmla="*/ 951148 h 2167486"/>
                <a:gd name="connsiteX2" fmla="*/ 1302417 w 2836254"/>
                <a:gd name="connsiteY2" fmla="*/ 11465 h 2167486"/>
                <a:gd name="connsiteX3" fmla="*/ 347 w 2836254"/>
                <a:gd name="connsiteY3" fmla="*/ 938507 h 2167486"/>
                <a:gd name="connsiteX4" fmla="*/ 1774364 w 2836254"/>
                <a:gd name="connsiteY4" fmla="*/ 2164730 h 2167486"/>
                <a:gd name="connsiteX0" fmla="*/ 1813816 w 2875706"/>
                <a:gd name="connsiteY0" fmla="*/ 2164730 h 2190965"/>
                <a:gd name="connsiteX1" fmla="*/ 2875700 w 2875706"/>
                <a:gd name="connsiteY1" fmla="*/ 951148 h 2190965"/>
                <a:gd name="connsiteX2" fmla="*/ 1341869 w 2875706"/>
                <a:gd name="connsiteY2" fmla="*/ 11465 h 2190965"/>
                <a:gd name="connsiteX3" fmla="*/ 39799 w 2875706"/>
                <a:gd name="connsiteY3" fmla="*/ 938507 h 2190965"/>
                <a:gd name="connsiteX4" fmla="*/ 468685 w 2875706"/>
                <a:gd name="connsiteY4" fmla="*/ 1718109 h 2190965"/>
                <a:gd name="connsiteX5" fmla="*/ 1813816 w 2875706"/>
                <a:gd name="connsiteY5" fmla="*/ 2164730 h 2190965"/>
                <a:gd name="connsiteX0" fmla="*/ 1805087 w 2866977"/>
                <a:gd name="connsiteY0" fmla="*/ 2164730 h 2192676"/>
                <a:gd name="connsiteX1" fmla="*/ 2866971 w 2866977"/>
                <a:gd name="connsiteY1" fmla="*/ 951148 h 2192676"/>
                <a:gd name="connsiteX2" fmla="*/ 1333140 w 2866977"/>
                <a:gd name="connsiteY2" fmla="*/ 11465 h 2192676"/>
                <a:gd name="connsiteX3" fmla="*/ 31070 w 2866977"/>
                <a:gd name="connsiteY3" fmla="*/ 938507 h 2192676"/>
                <a:gd name="connsiteX4" fmla="*/ 577943 w 2866977"/>
                <a:gd name="connsiteY4" fmla="*/ 1747606 h 2192676"/>
                <a:gd name="connsiteX5" fmla="*/ 1805087 w 2866977"/>
                <a:gd name="connsiteY5" fmla="*/ 2164730 h 2192676"/>
                <a:gd name="connsiteX0" fmla="*/ 1800985 w 2862875"/>
                <a:gd name="connsiteY0" fmla="*/ 2164730 h 2192676"/>
                <a:gd name="connsiteX1" fmla="*/ 2862869 w 2862875"/>
                <a:gd name="connsiteY1" fmla="*/ 951148 h 2192676"/>
                <a:gd name="connsiteX2" fmla="*/ 1329038 w 2862875"/>
                <a:gd name="connsiteY2" fmla="*/ 11465 h 2192676"/>
                <a:gd name="connsiteX3" fmla="*/ 26968 w 2862875"/>
                <a:gd name="connsiteY3" fmla="*/ 938507 h 2192676"/>
                <a:gd name="connsiteX4" fmla="*/ 573841 w 2862875"/>
                <a:gd name="connsiteY4" fmla="*/ 1747606 h 2192676"/>
                <a:gd name="connsiteX5" fmla="*/ 1800985 w 2862875"/>
                <a:gd name="connsiteY5" fmla="*/ 2164730 h 2192676"/>
                <a:gd name="connsiteX0" fmla="*/ 1774017 w 2835907"/>
                <a:gd name="connsiteY0" fmla="*/ 2164730 h 2192676"/>
                <a:gd name="connsiteX1" fmla="*/ 2835901 w 2835907"/>
                <a:gd name="connsiteY1" fmla="*/ 951148 h 2192676"/>
                <a:gd name="connsiteX2" fmla="*/ 1302070 w 2835907"/>
                <a:gd name="connsiteY2" fmla="*/ 11465 h 2192676"/>
                <a:gd name="connsiteX3" fmla="*/ 0 w 2835907"/>
                <a:gd name="connsiteY3" fmla="*/ 938507 h 2192676"/>
                <a:gd name="connsiteX4" fmla="*/ 546873 w 2835907"/>
                <a:gd name="connsiteY4" fmla="*/ 1747606 h 2192676"/>
                <a:gd name="connsiteX5" fmla="*/ 1774017 w 2835907"/>
                <a:gd name="connsiteY5" fmla="*/ 2164730 h 2192676"/>
                <a:gd name="connsiteX0" fmla="*/ 1774017 w 2835907"/>
                <a:gd name="connsiteY0" fmla="*/ 2164730 h 2192676"/>
                <a:gd name="connsiteX1" fmla="*/ 2835901 w 2835907"/>
                <a:gd name="connsiteY1" fmla="*/ 951148 h 2192676"/>
                <a:gd name="connsiteX2" fmla="*/ 1302070 w 2835907"/>
                <a:gd name="connsiteY2" fmla="*/ 11465 h 2192676"/>
                <a:gd name="connsiteX3" fmla="*/ 0 w 2835907"/>
                <a:gd name="connsiteY3" fmla="*/ 938507 h 2192676"/>
                <a:gd name="connsiteX4" fmla="*/ 546873 w 2835907"/>
                <a:gd name="connsiteY4" fmla="*/ 1747606 h 2192676"/>
                <a:gd name="connsiteX5" fmla="*/ 1774017 w 2835907"/>
                <a:gd name="connsiteY5" fmla="*/ 2164730 h 2192676"/>
                <a:gd name="connsiteX0" fmla="*/ 1774017 w 2835907"/>
                <a:gd name="connsiteY0" fmla="*/ 2164730 h 2191497"/>
                <a:gd name="connsiteX1" fmla="*/ 2835901 w 2835907"/>
                <a:gd name="connsiteY1" fmla="*/ 951148 h 2191497"/>
                <a:gd name="connsiteX2" fmla="*/ 1302070 w 2835907"/>
                <a:gd name="connsiteY2" fmla="*/ 11465 h 2191497"/>
                <a:gd name="connsiteX3" fmla="*/ 0 w 2835907"/>
                <a:gd name="connsiteY3" fmla="*/ 938507 h 2191497"/>
                <a:gd name="connsiteX4" fmla="*/ 546873 w 2835907"/>
                <a:gd name="connsiteY4" fmla="*/ 1747606 h 2191497"/>
                <a:gd name="connsiteX5" fmla="*/ 1774017 w 2835907"/>
                <a:gd name="connsiteY5" fmla="*/ 2164730 h 2191497"/>
                <a:gd name="connsiteX0" fmla="*/ 1774017 w 2835907"/>
                <a:gd name="connsiteY0" fmla="*/ 2164730 h 2168550"/>
                <a:gd name="connsiteX1" fmla="*/ 2835901 w 2835907"/>
                <a:gd name="connsiteY1" fmla="*/ 951148 h 2168550"/>
                <a:gd name="connsiteX2" fmla="*/ 1302070 w 2835907"/>
                <a:gd name="connsiteY2" fmla="*/ 11465 h 2168550"/>
                <a:gd name="connsiteX3" fmla="*/ 0 w 2835907"/>
                <a:gd name="connsiteY3" fmla="*/ 938507 h 2168550"/>
                <a:gd name="connsiteX4" fmla="*/ 546873 w 2835907"/>
                <a:gd name="connsiteY4" fmla="*/ 1747606 h 2168550"/>
                <a:gd name="connsiteX5" fmla="*/ 1774017 w 2835907"/>
                <a:gd name="connsiteY5" fmla="*/ 2164730 h 216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35907" h="2168550">
                  <a:moveTo>
                    <a:pt x="1774017" y="2164730"/>
                  </a:moveTo>
                  <a:cubicBezTo>
                    <a:pt x="2421542" y="2048147"/>
                    <a:pt x="2828878" y="1417477"/>
                    <a:pt x="2835901" y="951148"/>
                  </a:cubicBezTo>
                  <a:cubicBezTo>
                    <a:pt x="2838710" y="573310"/>
                    <a:pt x="1893411" y="123833"/>
                    <a:pt x="1302070" y="11465"/>
                  </a:cubicBezTo>
                  <a:cubicBezTo>
                    <a:pt x="526728" y="-71408"/>
                    <a:pt x="21069" y="300814"/>
                    <a:pt x="0" y="938507"/>
                  </a:cubicBezTo>
                  <a:cubicBezTo>
                    <a:pt x="35664" y="1488419"/>
                    <a:pt x="381833" y="1619085"/>
                    <a:pt x="546873" y="1747606"/>
                  </a:cubicBezTo>
                  <a:cubicBezTo>
                    <a:pt x="888895" y="1930908"/>
                    <a:pt x="1377062" y="2204067"/>
                    <a:pt x="1774017" y="216473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 25"/>
            <p:cNvSpPr/>
            <p:nvPr/>
          </p:nvSpPr>
          <p:spPr>
            <a:xfrm>
              <a:off x="3140225" y="4474704"/>
              <a:ext cx="2427172" cy="1584732"/>
            </a:xfrm>
            <a:custGeom>
              <a:avLst/>
              <a:gdLst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11928 w 436392"/>
                <a:gd name="connsiteY0" fmla="*/ 346590 h 346590"/>
                <a:gd name="connsiteX1" fmla="*/ 436392 w 436392"/>
                <a:gd name="connsiteY1" fmla="*/ 148540 h 346590"/>
                <a:gd name="connsiteX2" fmla="*/ 154066 w 436392"/>
                <a:gd name="connsiteY2" fmla="*/ 1056 h 346590"/>
                <a:gd name="connsiteX3" fmla="*/ 2368 w 436392"/>
                <a:gd name="connsiteY3" fmla="*/ 182250 h 346590"/>
                <a:gd name="connsiteX4" fmla="*/ 111928 w 436392"/>
                <a:gd name="connsiteY4" fmla="*/ 346590 h 346590"/>
                <a:gd name="connsiteX0" fmla="*/ 111928 w 920981"/>
                <a:gd name="connsiteY0" fmla="*/ 346590 h 346590"/>
                <a:gd name="connsiteX1" fmla="*/ 920981 w 920981"/>
                <a:gd name="connsiteY1" fmla="*/ 148540 h 346590"/>
                <a:gd name="connsiteX2" fmla="*/ 154066 w 920981"/>
                <a:gd name="connsiteY2" fmla="*/ 1056 h 346590"/>
                <a:gd name="connsiteX3" fmla="*/ 2368 w 920981"/>
                <a:gd name="connsiteY3" fmla="*/ 182250 h 346590"/>
                <a:gd name="connsiteX4" fmla="*/ 111928 w 920981"/>
                <a:gd name="connsiteY4" fmla="*/ 346590 h 346590"/>
                <a:gd name="connsiteX0" fmla="*/ 111928 w 920981"/>
                <a:gd name="connsiteY0" fmla="*/ 446666 h 446666"/>
                <a:gd name="connsiteX1" fmla="*/ 920981 w 920981"/>
                <a:gd name="connsiteY1" fmla="*/ 248616 h 446666"/>
                <a:gd name="connsiteX2" fmla="*/ 368971 w 920981"/>
                <a:gd name="connsiteY2" fmla="*/ 0 h 446666"/>
                <a:gd name="connsiteX3" fmla="*/ 2368 w 920981"/>
                <a:gd name="connsiteY3" fmla="*/ 282326 h 446666"/>
                <a:gd name="connsiteX4" fmla="*/ 111928 w 920981"/>
                <a:gd name="connsiteY4" fmla="*/ 446666 h 446666"/>
                <a:gd name="connsiteX0" fmla="*/ 434098 w 918687"/>
                <a:gd name="connsiteY0" fmla="*/ 471949 h 471949"/>
                <a:gd name="connsiteX1" fmla="*/ 918687 w 918687"/>
                <a:gd name="connsiteY1" fmla="*/ 248616 h 471949"/>
                <a:gd name="connsiteX2" fmla="*/ 366677 w 918687"/>
                <a:gd name="connsiteY2" fmla="*/ 0 h 471949"/>
                <a:gd name="connsiteX3" fmla="*/ 74 w 918687"/>
                <a:gd name="connsiteY3" fmla="*/ 282326 h 471949"/>
                <a:gd name="connsiteX4" fmla="*/ 434098 w 918687"/>
                <a:gd name="connsiteY4" fmla="*/ 471949 h 471949"/>
                <a:gd name="connsiteX0" fmla="*/ 434932 w 919521"/>
                <a:gd name="connsiteY0" fmla="*/ 471949 h 484670"/>
                <a:gd name="connsiteX1" fmla="*/ 919521 w 919521"/>
                <a:gd name="connsiteY1" fmla="*/ 248616 h 484670"/>
                <a:gd name="connsiteX2" fmla="*/ 367511 w 919521"/>
                <a:gd name="connsiteY2" fmla="*/ 0 h 484670"/>
                <a:gd name="connsiteX3" fmla="*/ 908 w 919521"/>
                <a:gd name="connsiteY3" fmla="*/ 282326 h 484670"/>
                <a:gd name="connsiteX4" fmla="*/ 434932 w 919521"/>
                <a:gd name="connsiteY4" fmla="*/ 471949 h 484670"/>
                <a:gd name="connsiteX0" fmla="*/ 435786 w 920375"/>
                <a:gd name="connsiteY0" fmla="*/ 471949 h 484670"/>
                <a:gd name="connsiteX1" fmla="*/ 920375 w 920375"/>
                <a:gd name="connsiteY1" fmla="*/ 248616 h 484670"/>
                <a:gd name="connsiteX2" fmla="*/ 368365 w 920375"/>
                <a:gd name="connsiteY2" fmla="*/ 0 h 484670"/>
                <a:gd name="connsiteX3" fmla="*/ 1762 w 920375"/>
                <a:gd name="connsiteY3" fmla="*/ 282326 h 484670"/>
                <a:gd name="connsiteX4" fmla="*/ 435786 w 920375"/>
                <a:gd name="connsiteY4" fmla="*/ 471949 h 484670"/>
                <a:gd name="connsiteX0" fmla="*/ 435786 w 923672"/>
                <a:gd name="connsiteY0" fmla="*/ 471949 h 484670"/>
                <a:gd name="connsiteX1" fmla="*/ 920375 w 923672"/>
                <a:gd name="connsiteY1" fmla="*/ 248616 h 484670"/>
                <a:gd name="connsiteX2" fmla="*/ 368365 w 923672"/>
                <a:gd name="connsiteY2" fmla="*/ 0 h 484670"/>
                <a:gd name="connsiteX3" fmla="*/ 1762 w 923672"/>
                <a:gd name="connsiteY3" fmla="*/ 282326 h 484670"/>
                <a:gd name="connsiteX4" fmla="*/ 435786 w 923672"/>
                <a:gd name="connsiteY4" fmla="*/ 471949 h 484670"/>
                <a:gd name="connsiteX0" fmla="*/ 713009 w 1200895"/>
                <a:gd name="connsiteY0" fmla="*/ 485164 h 492768"/>
                <a:gd name="connsiteX1" fmla="*/ 1197598 w 1200895"/>
                <a:gd name="connsiteY1" fmla="*/ 261831 h 492768"/>
                <a:gd name="connsiteX2" fmla="*/ 645588 w 1200895"/>
                <a:gd name="connsiteY2" fmla="*/ 13215 h 492768"/>
                <a:gd name="connsiteX3" fmla="*/ 873 w 1200895"/>
                <a:gd name="connsiteY3" fmla="*/ 135416 h 492768"/>
                <a:gd name="connsiteX4" fmla="*/ 713009 w 1200895"/>
                <a:gd name="connsiteY4" fmla="*/ 485164 h 492768"/>
                <a:gd name="connsiteX0" fmla="*/ 713036 w 1200824"/>
                <a:gd name="connsiteY0" fmla="*/ 699495 h 707099"/>
                <a:gd name="connsiteX1" fmla="*/ 1197625 w 1200824"/>
                <a:gd name="connsiteY1" fmla="*/ 476162 h 707099"/>
                <a:gd name="connsiteX2" fmla="*/ 628759 w 1200824"/>
                <a:gd name="connsiteY2" fmla="*/ 0 h 707099"/>
                <a:gd name="connsiteX3" fmla="*/ 900 w 1200824"/>
                <a:gd name="connsiteY3" fmla="*/ 349747 h 707099"/>
                <a:gd name="connsiteX4" fmla="*/ 713036 w 1200824"/>
                <a:gd name="connsiteY4" fmla="*/ 699495 h 707099"/>
                <a:gd name="connsiteX0" fmla="*/ 603476 w 1200824"/>
                <a:gd name="connsiteY0" fmla="*/ 619432 h 628957"/>
                <a:gd name="connsiteX1" fmla="*/ 1197625 w 1200824"/>
                <a:gd name="connsiteY1" fmla="*/ 476162 h 628957"/>
                <a:gd name="connsiteX2" fmla="*/ 628759 w 1200824"/>
                <a:gd name="connsiteY2" fmla="*/ 0 h 628957"/>
                <a:gd name="connsiteX3" fmla="*/ 900 w 1200824"/>
                <a:gd name="connsiteY3" fmla="*/ 349747 h 628957"/>
                <a:gd name="connsiteX4" fmla="*/ 603476 w 1200824"/>
                <a:gd name="connsiteY4" fmla="*/ 619432 h 628957"/>
                <a:gd name="connsiteX0" fmla="*/ 603476 w 1330854"/>
                <a:gd name="connsiteY0" fmla="*/ 619432 h 628957"/>
                <a:gd name="connsiteX1" fmla="*/ 1328254 w 1330854"/>
                <a:gd name="connsiteY1" fmla="*/ 349747 h 628957"/>
                <a:gd name="connsiteX2" fmla="*/ 628759 w 1330854"/>
                <a:gd name="connsiteY2" fmla="*/ 0 h 628957"/>
                <a:gd name="connsiteX3" fmla="*/ 900 w 1330854"/>
                <a:gd name="connsiteY3" fmla="*/ 349747 h 628957"/>
                <a:gd name="connsiteX4" fmla="*/ 603476 w 1330854"/>
                <a:gd name="connsiteY4" fmla="*/ 619432 h 628957"/>
                <a:gd name="connsiteX0" fmla="*/ 603476 w 1328263"/>
                <a:gd name="connsiteY0" fmla="*/ 619432 h 628957"/>
                <a:gd name="connsiteX1" fmla="*/ 1328254 w 1328263"/>
                <a:gd name="connsiteY1" fmla="*/ 349747 h 628957"/>
                <a:gd name="connsiteX2" fmla="*/ 628759 w 1328263"/>
                <a:gd name="connsiteY2" fmla="*/ 0 h 628957"/>
                <a:gd name="connsiteX3" fmla="*/ 900 w 1328263"/>
                <a:gd name="connsiteY3" fmla="*/ 349747 h 628957"/>
                <a:gd name="connsiteX4" fmla="*/ 603476 w 1328263"/>
                <a:gd name="connsiteY4" fmla="*/ 619432 h 628957"/>
                <a:gd name="connsiteX0" fmla="*/ 603829 w 1328616"/>
                <a:gd name="connsiteY0" fmla="*/ 620531 h 630056"/>
                <a:gd name="connsiteX1" fmla="*/ 1328607 w 1328616"/>
                <a:gd name="connsiteY1" fmla="*/ 350846 h 630056"/>
                <a:gd name="connsiteX2" fmla="*/ 629112 w 1328616"/>
                <a:gd name="connsiteY2" fmla="*/ 1099 h 630056"/>
                <a:gd name="connsiteX3" fmla="*/ 1253 w 1328616"/>
                <a:gd name="connsiteY3" fmla="*/ 350846 h 630056"/>
                <a:gd name="connsiteX4" fmla="*/ 603829 w 1328616"/>
                <a:gd name="connsiteY4" fmla="*/ 620531 h 630056"/>
                <a:gd name="connsiteX0" fmla="*/ 602707 w 1327494"/>
                <a:gd name="connsiteY0" fmla="*/ 620410 h 629935"/>
                <a:gd name="connsiteX1" fmla="*/ 1327485 w 1327494"/>
                <a:gd name="connsiteY1" fmla="*/ 350725 h 629935"/>
                <a:gd name="connsiteX2" fmla="*/ 627990 w 1327494"/>
                <a:gd name="connsiteY2" fmla="*/ 978 h 629935"/>
                <a:gd name="connsiteX3" fmla="*/ 131 w 1327494"/>
                <a:gd name="connsiteY3" fmla="*/ 350725 h 629935"/>
                <a:gd name="connsiteX4" fmla="*/ 602707 w 1327494"/>
                <a:gd name="connsiteY4" fmla="*/ 620410 h 629935"/>
                <a:gd name="connsiteX0" fmla="*/ 602707 w 1327494"/>
                <a:gd name="connsiteY0" fmla="*/ 621163 h 630688"/>
                <a:gd name="connsiteX1" fmla="*/ 1327485 w 1327494"/>
                <a:gd name="connsiteY1" fmla="*/ 351478 h 630688"/>
                <a:gd name="connsiteX2" fmla="*/ 627990 w 1327494"/>
                <a:gd name="connsiteY2" fmla="*/ 1731 h 630688"/>
                <a:gd name="connsiteX3" fmla="*/ 131 w 1327494"/>
                <a:gd name="connsiteY3" fmla="*/ 351478 h 630688"/>
                <a:gd name="connsiteX4" fmla="*/ 602707 w 1327494"/>
                <a:gd name="connsiteY4" fmla="*/ 621163 h 630688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  <a:gd name="connsiteX0" fmla="*/ 851191 w 1575978"/>
                <a:gd name="connsiteY0" fmla="*/ 642830 h 651145"/>
                <a:gd name="connsiteX1" fmla="*/ 1575969 w 1575978"/>
                <a:gd name="connsiteY1" fmla="*/ 373145 h 651145"/>
                <a:gd name="connsiteX2" fmla="*/ 876474 w 1575978"/>
                <a:gd name="connsiteY2" fmla="*/ 23398 h 651145"/>
                <a:gd name="connsiteX3" fmla="*/ 0 w 1575978"/>
                <a:gd name="connsiteY3" fmla="*/ 204592 h 651145"/>
                <a:gd name="connsiteX4" fmla="*/ 851191 w 1575978"/>
                <a:gd name="connsiteY4" fmla="*/ 642830 h 651145"/>
                <a:gd name="connsiteX0" fmla="*/ 851191 w 1685536"/>
                <a:gd name="connsiteY0" fmla="*/ 667387 h 675702"/>
                <a:gd name="connsiteX1" fmla="*/ 1685528 w 1685536"/>
                <a:gd name="connsiteY1" fmla="*/ 233363 h 675702"/>
                <a:gd name="connsiteX2" fmla="*/ 876474 w 1685536"/>
                <a:gd name="connsiteY2" fmla="*/ 47955 h 675702"/>
                <a:gd name="connsiteX3" fmla="*/ 0 w 1685536"/>
                <a:gd name="connsiteY3" fmla="*/ 229149 h 675702"/>
                <a:gd name="connsiteX4" fmla="*/ 851191 w 1685536"/>
                <a:gd name="connsiteY4" fmla="*/ 667387 h 675702"/>
                <a:gd name="connsiteX0" fmla="*/ 598361 w 1685536"/>
                <a:gd name="connsiteY0" fmla="*/ 642105 h 651034"/>
                <a:gd name="connsiteX1" fmla="*/ 1685528 w 1685536"/>
                <a:gd name="connsiteY1" fmla="*/ 233363 h 651034"/>
                <a:gd name="connsiteX2" fmla="*/ 876474 w 1685536"/>
                <a:gd name="connsiteY2" fmla="*/ 47955 h 651034"/>
                <a:gd name="connsiteX3" fmla="*/ 0 w 1685536"/>
                <a:gd name="connsiteY3" fmla="*/ 229149 h 651034"/>
                <a:gd name="connsiteX4" fmla="*/ 598361 w 1685536"/>
                <a:gd name="connsiteY4" fmla="*/ 642105 h 651034"/>
                <a:gd name="connsiteX0" fmla="*/ 598361 w 1685536"/>
                <a:gd name="connsiteY0" fmla="*/ 642105 h 651034"/>
                <a:gd name="connsiteX1" fmla="*/ 1685528 w 1685536"/>
                <a:gd name="connsiteY1" fmla="*/ 233363 h 651034"/>
                <a:gd name="connsiteX2" fmla="*/ 876474 w 1685536"/>
                <a:gd name="connsiteY2" fmla="*/ 47955 h 651034"/>
                <a:gd name="connsiteX3" fmla="*/ 0 w 1685536"/>
                <a:gd name="connsiteY3" fmla="*/ 229149 h 651034"/>
                <a:gd name="connsiteX4" fmla="*/ 598361 w 1685536"/>
                <a:gd name="connsiteY4" fmla="*/ 642105 h 651034"/>
                <a:gd name="connsiteX0" fmla="*/ 598361 w 1685535"/>
                <a:gd name="connsiteY0" fmla="*/ 902511 h 911440"/>
                <a:gd name="connsiteX1" fmla="*/ 1685528 w 1685535"/>
                <a:gd name="connsiteY1" fmla="*/ 493769 h 911440"/>
                <a:gd name="connsiteX2" fmla="*/ 804839 w 1685535"/>
                <a:gd name="connsiteY2" fmla="*/ 751 h 911440"/>
                <a:gd name="connsiteX3" fmla="*/ 0 w 1685535"/>
                <a:gd name="connsiteY3" fmla="*/ 489555 h 911440"/>
                <a:gd name="connsiteX4" fmla="*/ 598361 w 1685535"/>
                <a:gd name="connsiteY4" fmla="*/ 902511 h 911440"/>
                <a:gd name="connsiteX0" fmla="*/ 598361 w 1685538"/>
                <a:gd name="connsiteY0" fmla="*/ 902511 h 911440"/>
                <a:gd name="connsiteX1" fmla="*/ 1685528 w 1685538"/>
                <a:gd name="connsiteY1" fmla="*/ 493769 h 911440"/>
                <a:gd name="connsiteX2" fmla="*/ 804839 w 1685538"/>
                <a:gd name="connsiteY2" fmla="*/ 751 h 911440"/>
                <a:gd name="connsiteX3" fmla="*/ 0 w 1685538"/>
                <a:gd name="connsiteY3" fmla="*/ 489555 h 911440"/>
                <a:gd name="connsiteX4" fmla="*/ 598361 w 1685538"/>
                <a:gd name="connsiteY4" fmla="*/ 902511 h 911440"/>
                <a:gd name="connsiteX0" fmla="*/ 598361 w 1685538"/>
                <a:gd name="connsiteY0" fmla="*/ 910644 h 919573"/>
                <a:gd name="connsiteX1" fmla="*/ 1685528 w 1685538"/>
                <a:gd name="connsiteY1" fmla="*/ 501902 h 919573"/>
                <a:gd name="connsiteX2" fmla="*/ 804839 w 1685538"/>
                <a:gd name="connsiteY2" fmla="*/ 8884 h 919573"/>
                <a:gd name="connsiteX3" fmla="*/ 0 w 1685538"/>
                <a:gd name="connsiteY3" fmla="*/ 497688 h 919573"/>
                <a:gd name="connsiteX4" fmla="*/ 598361 w 1685538"/>
                <a:gd name="connsiteY4" fmla="*/ 910644 h 919573"/>
                <a:gd name="connsiteX0" fmla="*/ 598361 w 1685538"/>
                <a:gd name="connsiteY0" fmla="*/ 910644 h 919573"/>
                <a:gd name="connsiteX1" fmla="*/ 1685528 w 1685538"/>
                <a:gd name="connsiteY1" fmla="*/ 501902 h 919573"/>
                <a:gd name="connsiteX2" fmla="*/ 804839 w 1685538"/>
                <a:gd name="connsiteY2" fmla="*/ 8884 h 919573"/>
                <a:gd name="connsiteX3" fmla="*/ 0 w 1685538"/>
                <a:gd name="connsiteY3" fmla="*/ 497688 h 919573"/>
                <a:gd name="connsiteX4" fmla="*/ 598361 w 1685538"/>
                <a:gd name="connsiteY4" fmla="*/ 910644 h 919573"/>
                <a:gd name="connsiteX0" fmla="*/ 627857 w 1685538"/>
                <a:gd name="connsiteY0" fmla="*/ 914858 h 923678"/>
                <a:gd name="connsiteX1" fmla="*/ 1685528 w 1685538"/>
                <a:gd name="connsiteY1" fmla="*/ 501902 h 923678"/>
                <a:gd name="connsiteX2" fmla="*/ 804839 w 1685538"/>
                <a:gd name="connsiteY2" fmla="*/ 8884 h 923678"/>
                <a:gd name="connsiteX3" fmla="*/ 0 w 1685538"/>
                <a:gd name="connsiteY3" fmla="*/ 497688 h 923678"/>
                <a:gd name="connsiteX4" fmla="*/ 627857 w 1685538"/>
                <a:gd name="connsiteY4" fmla="*/ 914858 h 923678"/>
                <a:gd name="connsiteX0" fmla="*/ 627857 w 1685538"/>
                <a:gd name="connsiteY0" fmla="*/ 914858 h 919258"/>
                <a:gd name="connsiteX1" fmla="*/ 1685528 w 1685538"/>
                <a:gd name="connsiteY1" fmla="*/ 501902 h 919258"/>
                <a:gd name="connsiteX2" fmla="*/ 804839 w 1685538"/>
                <a:gd name="connsiteY2" fmla="*/ 8884 h 919258"/>
                <a:gd name="connsiteX3" fmla="*/ 0 w 1685538"/>
                <a:gd name="connsiteY3" fmla="*/ 497688 h 919258"/>
                <a:gd name="connsiteX4" fmla="*/ 627857 w 1685538"/>
                <a:gd name="connsiteY4" fmla="*/ 914858 h 919258"/>
                <a:gd name="connsiteX0" fmla="*/ 627857 w 1803523"/>
                <a:gd name="connsiteY0" fmla="*/ 914858 h 919258"/>
                <a:gd name="connsiteX1" fmla="*/ 1803515 w 1803523"/>
                <a:gd name="connsiteY1" fmla="*/ 354419 h 919258"/>
                <a:gd name="connsiteX2" fmla="*/ 804839 w 1803523"/>
                <a:gd name="connsiteY2" fmla="*/ 8884 h 919258"/>
                <a:gd name="connsiteX3" fmla="*/ 0 w 1803523"/>
                <a:gd name="connsiteY3" fmla="*/ 497688 h 919258"/>
                <a:gd name="connsiteX4" fmla="*/ 627857 w 1803523"/>
                <a:gd name="connsiteY4" fmla="*/ 914858 h 919258"/>
                <a:gd name="connsiteX0" fmla="*/ 846975 w 2022641"/>
                <a:gd name="connsiteY0" fmla="*/ 922228 h 925142"/>
                <a:gd name="connsiteX1" fmla="*/ 2022633 w 2022641"/>
                <a:gd name="connsiteY1" fmla="*/ 361789 h 925142"/>
                <a:gd name="connsiteX2" fmla="*/ 1023957 w 2022641"/>
                <a:gd name="connsiteY2" fmla="*/ 16254 h 925142"/>
                <a:gd name="connsiteX3" fmla="*/ 0 w 2022641"/>
                <a:gd name="connsiteY3" fmla="*/ 349147 h 925142"/>
                <a:gd name="connsiteX4" fmla="*/ 846975 w 2022641"/>
                <a:gd name="connsiteY4" fmla="*/ 922228 h 925142"/>
                <a:gd name="connsiteX0" fmla="*/ 606787 w 2022641"/>
                <a:gd name="connsiteY0" fmla="*/ 905372 h 908397"/>
                <a:gd name="connsiteX1" fmla="*/ 2022633 w 2022641"/>
                <a:gd name="connsiteY1" fmla="*/ 361789 h 908397"/>
                <a:gd name="connsiteX2" fmla="*/ 1023957 w 2022641"/>
                <a:gd name="connsiteY2" fmla="*/ 16254 h 908397"/>
                <a:gd name="connsiteX3" fmla="*/ 0 w 2022641"/>
                <a:gd name="connsiteY3" fmla="*/ 349147 h 908397"/>
                <a:gd name="connsiteX4" fmla="*/ 606787 w 2022641"/>
                <a:gd name="connsiteY4" fmla="*/ 905372 h 908397"/>
                <a:gd name="connsiteX0" fmla="*/ 606787 w 2022641"/>
                <a:gd name="connsiteY0" fmla="*/ 905372 h 908397"/>
                <a:gd name="connsiteX1" fmla="*/ 2022633 w 2022641"/>
                <a:gd name="connsiteY1" fmla="*/ 361789 h 908397"/>
                <a:gd name="connsiteX2" fmla="*/ 1023957 w 2022641"/>
                <a:gd name="connsiteY2" fmla="*/ 16254 h 908397"/>
                <a:gd name="connsiteX3" fmla="*/ 0 w 2022641"/>
                <a:gd name="connsiteY3" fmla="*/ 349147 h 908397"/>
                <a:gd name="connsiteX4" fmla="*/ 606787 w 2022641"/>
                <a:gd name="connsiteY4" fmla="*/ 905372 h 908397"/>
                <a:gd name="connsiteX0" fmla="*/ 606787 w 2022646"/>
                <a:gd name="connsiteY0" fmla="*/ 1169563 h 1172588"/>
                <a:gd name="connsiteX1" fmla="*/ 2022633 w 2022646"/>
                <a:gd name="connsiteY1" fmla="*/ 625980 h 1172588"/>
                <a:gd name="connsiteX2" fmla="*/ 1268359 w 2022646"/>
                <a:gd name="connsiteY2" fmla="*/ 6546 h 1172588"/>
                <a:gd name="connsiteX3" fmla="*/ 0 w 2022646"/>
                <a:gd name="connsiteY3" fmla="*/ 613338 h 1172588"/>
                <a:gd name="connsiteX4" fmla="*/ 606787 w 2022646"/>
                <a:gd name="connsiteY4" fmla="*/ 1169563 h 1172588"/>
                <a:gd name="connsiteX0" fmla="*/ 606787 w 2022646"/>
                <a:gd name="connsiteY0" fmla="*/ 1195427 h 1198452"/>
                <a:gd name="connsiteX1" fmla="*/ 2022633 w 2022646"/>
                <a:gd name="connsiteY1" fmla="*/ 651844 h 1198452"/>
                <a:gd name="connsiteX2" fmla="*/ 1268359 w 2022646"/>
                <a:gd name="connsiteY2" fmla="*/ 32410 h 1198452"/>
                <a:gd name="connsiteX3" fmla="*/ 0 w 2022646"/>
                <a:gd name="connsiteY3" fmla="*/ 639202 h 1198452"/>
                <a:gd name="connsiteX4" fmla="*/ 606787 w 2022646"/>
                <a:gd name="connsiteY4" fmla="*/ 1195427 h 1198452"/>
                <a:gd name="connsiteX0" fmla="*/ 606787 w 2022646"/>
                <a:gd name="connsiteY0" fmla="*/ 1218863 h 1221888"/>
                <a:gd name="connsiteX1" fmla="*/ 2022633 w 2022646"/>
                <a:gd name="connsiteY1" fmla="*/ 675280 h 1221888"/>
                <a:gd name="connsiteX2" fmla="*/ 1268359 w 2022646"/>
                <a:gd name="connsiteY2" fmla="*/ 55846 h 1221888"/>
                <a:gd name="connsiteX3" fmla="*/ 0 w 2022646"/>
                <a:gd name="connsiteY3" fmla="*/ 662638 h 1221888"/>
                <a:gd name="connsiteX4" fmla="*/ 606787 w 2022646"/>
                <a:gd name="connsiteY4" fmla="*/ 1218863 h 1221888"/>
                <a:gd name="connsiteX0" fmla="*/ 606787 w 2022646"/>
                <a:gd name="connsiteY0" fmla="*/ 1233566 h 1236591"/>
                <a:gd name="connsiteX1" fmla="*/ 2022633 w 2022646"/>
                <a:gd name="connsiteY1" fmla="*/ 689983 h 1236591"/>
                <a:gd name="connsiteX2" fmla="*/ 1268359 w 2022646"/>
                <a:gd name="connsiteY2" fmla="*/ 53694 h 1236591"/>
                <a:gd name="connsiteX3" fmla="*/ 0 w 2022646"/>
                <a:gd name="connsiteY3" fmla="*/ 677341 h 1236591"/>
                <a:gd name="connsiteX4" fmla="*/ 606787 w 2022646"/>
                <a:gd name="connsiteY4" fmla="*/ 1233566 h 1236591"/>
                <a:gd name="connsiteX0" fmla="*/ 606787 w 2022646"/>
                <a:gd name="connsiteY0" fmla="*/ 1202745 h 1205770"/>
                <a:gd name="connsiteX1" fmla="*/ 2022633 w 2022646"/>
                <a:gd name="connsiteY1" fmla="*/ 659162 h 1205770"/>
                <a:gd name="connsiteX2" fmla="*/ 1268359 w 2022646"/>
                <a:gd name="connsiteY2" fmla="*/ 22873 h 1205770"/>
                <a:gd name="connsiteX3" fmla="*/ 0 w 2022646"/>
                <a:gd name="connsiteY3" fmla="*/ 646520 h 1205770"/>
                <a:gd name="connsiteX4" fmla="*/ 606787 w 2022646"/>
                <a:gd name="connsiteY4" fmla="*/ 1202745 h 1205770"/>
                <a:gd name="connsiteX0" fmla="*/ 606787 w 2022647"/>
                <a:gd name="connsiteY0" fmla="*/ 1202745 h 1205770"/>
                <a:gd name="connsiteX1" fmla="*/ 2022633 w 2022647"/>
                <a:gd name="connsiteY1" fmla="*/ 659162 h 1205770"/>
                <a:gd name="connsiteX2" fmla="*/ 1268359 w 2022647"/>
                <a:gd name="connsiteY2" fmla="*/ 22873 h 1205770"/>
                <a:gd name="connsiteX3" fmla="*/ 0 w 2022647"/>
                <a:gd name="connsiteY3" fmla="*/ 646520 h 1205770"/>
                <a:gd name="connsiteX4" fmla="*/ 606787 w 2022647"/>
                <a:gd name="connsiteY4" fmla="*/ 1202745 h 1205770"/>
                <a:gd name="connsiteX0" fmla="*/ 606787 w 2427167"/>
                <a:gd name="connsiteY0" fmla="*/ 1202745 h 1205770"/>
                <a:gd name="connsiteX1" fmla="*/ 2427160 w 2427167"/>
                <a:gd name="connsiteY1" fmla="*/ 654948 h 1205770"/>
                <a:gd name="connsiteX2" fmla="*/ 1268359 w 2427167"/>
                <a:gd name="connsiteY2" fmla="*/ 22873 h 1205770"/>
                <a:gd name="connsiteX3" fmla="*/ 0 w 2427167"/>
                <a:gd name="connsiteY3" fmla="*/ 646520 h 1205770"/>
                <a:gd name="connsiteX4" fmla="*/ 606787 w 2427167"/>
                <a:gd name="connsiteY4" fmla="*/ 1202745 h 1205770"/>
                <a:gd name="connsiteX0" fmla="*/ 606787 w 2427167"/>
                <a:gd name="connsiteY0" fmla="*/ 1189492 h 1192517"/>
                <a:gd name="connsiteX1" fmla="*/ 2427160 w 2427167"/>
                <a:gd name="connsiteY1" fmla="*/ 641695 h 1192517"/>
                <a:gd name="connsiteX2" fmla="*/ 1268359 w 2427167"/>
                <a:gd name="connsiteY2" fmla="*/ 9620 h 1192517"/>
                <a:gd name="connsiteX3" fmla="*/ 0 w 2427167"/>
                <a:gd name="connsiteY3" fmla="*/ 633267 h 1192517"/>
                <a:gd name="connsiteX4" fmla="*/ 606787 w 2427167"/>
                <a:gd name="connsiteY4" fmla="*/ 1189492 h 1192517"/>
                <a:gd name="connsiteX0" fmla="*/ 606787 w 2427167"/>
                <a:gd name="connsiteY0" fmla="*/ 1221785 h 1224810"/>
                <a:gd name="connsiteX1" fmla="*/ 2427160 w 2427167"/>
                <a:gd name="connsiteY1" fmla="*/ 673988 h 1224810"/>
                <a:gd name="connsiteX2" fmla="*/ 1268359 w 2427167"/>
                <a:gd name="connsiteY2" fmla="*/ 41913 h 1224810"/>
                <a:gd name="connsiteX3" fmla="*/ 0 w 2427167"/>
                <a:gd name="connsiteY3" fmla="*/ 665560 h 1224810"/>
                <a:gd name="connsiteX4" fmla="*/ 606787 w 2427167"/>
                <a:gd name="connsiteY4" fmla="*/ 1221785 h 1224810"/>
                <a:gd name="connsiteX0" fmla="*/ 606787 w 2427168"/>
                <a:gd name="connsiteY0" fmla="*/ 1369827 h 1372852"/>
                <a:gd name="connsiteX1" fmla="*/ 2427160 w 2427168"/>
                <a:gd name="connsiteY1" fmla="*/ 822030 h 1372852"/>
                <a:gd name="connsiteX2" fmla="*/ 1348422 w 2427168"/>
                <a:gd name="connsiteY2" fmla="*/ 21402 h 1372852"/>
                <a:gd name="connsiteX3" fmla="*/ 0 w 2427168"/>
                <a:gd name="connsiteY3" fmla="*/ 813602 h 1372852"/>
                <a:gd name="connsiteX4" fmla="*/ 606787 w 2427168"/>
                <a:gd name="connsiteY4" fmla="*/ 1369827 h 1372852"/>
                <a:gd name="connsiteX0" fmla="*/ 606787 w 2427172"/>
                <a:gd name="connsiteY0" fmla="*/ 1369827 h 1372852"/>
                <a:gd name="connsiteX1" fmla="*/ 2427160 w 2427172"/>
                <a:gd name="connsiteY1" fmla="*/ 822030 h 1372852"/>
                <a:gd name="connsiteX2" fmla="*/ 1348422 w 2427172"/>
                <a:gd name="connsiteY2" fmla="*/ 21402 h 1372852"/>
                <a:gd name="connsiteX3" fmla="*/ 0 w 2427172"/>
                <a:gd name="connsiteY3" fmla="*/ 813602 h 1372852"/>
                <a:gd name="connsiteX4" fmla="*/ 606787 w 2427172"/>
                <a:gd name="connsiteY4" fmla="*/ 1369827 h 1372852"/>
                <a:gd name="connsiteX0" fmla="*/ 1238861 w 2427172"/>
                <a:gd name="connsiteY0" fmla="*/ 1584732 h 1586768"/>
                <a:gd name="connsiteX1" fmla="*/ 2427160 w 2427172"/>
                <a:gd name="connsiteY1" fmla="*/ 822030 h 1586768"/>
                <a:gd name="connsiteX2" fmla="*/ 1348422 w 2427172"/>
                <a:gd name="connsiteY2" fmla="*/ 21402 h 1586768"/>
                <a:gd name="connsiteX3" fmla="*/ 0 w 2427172"/>
                <a:gd name="connsiteY3" fmla="*/ 813602 h 1586768"/>
                <a:gd name="connsiteX4" fmla="*/ 1238861 w 2427172"/>
                <a:gd name="connsiteY4" fmla="*/ 1584732 h 1586768"/>
                <a:gd name="connsiteX0" fmla="*/ 1238861 w 2427172"/>
                <a:gd name="connsiteY0" fmla="*/ 1584732 h 1584732"/>
                <a:gd name="connsiteX1" fmla="*/ 2427160 w 2427172"/>
                <a:gd name="connsiteY1" fmla="*/ 822030 h 1584732"/>
                <a:gd name="connsiteX2" fmla="*/ 1348422 w 2427172"/>
                <a:gd name="connsiteY2" fmla="*/ 21402 h 1584732"/>
                <a:gd name="connsiteX3" fmla="*/ 0 w 2427172"/>
                <a:gd name="connsiteY3" fmla="*/ 813602 h 1584732"/>
                <a:gd name="connsiteX4" fmla="*/ 1238861 w 2427172"/>
                <a:gd name="connsiteY4" fmla="*/ 1584732 h 1584732"/>
                <a:gd name="connsiteX0" fmla="*/ 1238861 w 2427172"/>
                <a:gd name="connsiteY0" fmla="*/ 1584732 h 1584732"/>
                <a:gd name="connsiteX1" fmla="*/ 2427160 w 2427172"/>
                <a:gd name="connsiteY1" fmla="*/ 822030 h 1584732"/>
                <a:gd name="connsiteX2" fmla="*/ 1348422 w 2427172"/>
                <a:gd name="connsiteY2" fmla="*/ 21402 h 1584732"/>
                <a:gd name="connsiteX3" fmla="*/ 0 w 2427172"/>
                <a:gd name="connsiteY3" fmla="*/ 813602 h 1584732"/>
                <a:gd name="connsiteX4" fmla="*/ 1238861 w 2427172"/>
                <a:gd name="connsiteY4" fmla="*/ 1584732 h 1584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7172" h="1584732">
                  <a:moveTo>
                    <a:pt x="1238861" y="1584732"/>
                  </a:moveTo>
                  <a:cubicBezTo>
                    <a:pt x="2181354" y="1485004"/>
                    <a:pt x="2386427" y="997606"/>
                    <a:pt x="2427160" y="822030"/>
                  </a:cubicBezTo>
                  <a:cubicBezTo>
                    <a:pt x="2429969" y="444192"/>
                    <a:pt x="1939763" y="133770"/>
                    <a:pt x="1348422" y="21402"/>
                  </a:cubicBezTo>
                  <a:cubicBezTo>
                    <a:pt x="573080" y="-61471"/>
                    <a:pt x="168553" y="74777"/>
                    <a:pt x="0" y="813602"/>
                  </a:cubicBezTo>
                  <a:cubicBezTo>
                    <a:pt x="36521" y="1003224"/>
                    <a:pt x="106746" y="1500455"/>
                    <a:pt x="1238861" y="1584732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26"/>
            <p:cNvSpPr/>
            <p:nvPr/>
          </p:nvSpPr>
          <p:spPr>
            <a:xfrm>
              <a:off x="3213987" y="4632698"/>
              <a:ext cx="2022647" cy="1205770"/>
            </a:xfrm>
            <a:custGeom>
              <a:avLst/>
              <a:gdLst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11928 w 436392"/>
                <a:gd name="connsiteY0" fmla="*/ 346590 h 346590"/>
                <a:gd name="connsiteX1" fmla="*/ 436392 w 436392"/>
                <a:gd name="connsiteY1" fmla="*/ 148540 h 346590"/>
                <a:gd name="connsiteX2" fmla="*/ 154066 w 436392"/>
                <a:gd name="connsiteY2" fmla="*/ 1056 h 346590"/>
                <a:gd name="connsiteX3" fmla="*/ 2368 w 436392"/>
                <a:gd name="connsiteY3" fmla="*/ 182250 h 346590"/>
                <a:gd name="connsiteX4" fmla="*/ 111928 w 436392"/>
                <a:gd name="connsiteY4" fmla="*/ 346590 h 346590"/>
                <a:gd name="connsiteX0" fmla="*/ 111928 w 920981"/>
                <a:gd name="connsiteY0" fmla="*/ 346590 h 346590"/>
                <a:gd name="connsiteX1" fmla="*/ 920981 w 920981"/>
                <a:gd name="connsiteY1" fmla="*/ 148540 h 346590"/>
                <a:gd name="connsiteX2" fmla="*/ 154066 w 920981"/>
                <a:gd name="connsiteY2" fmla="*/ 1056 h 346590"/>
                <a:gd name="connsiteX3" fmla="*/ 2368 w 920981"/>
                <a:gd name="connsiteY3" fmla="*/ 182250 h 346590"/>
                <a:gd name="connsiteX4" fmla="*/ 111928 w 920981"/>
                <a:gd name="connsiteY4" fmla="*/ 346590 h 346590"/>
                <a:gd name="connsiteX0" fmla="*/ 111928 w 920981"/>
                <a:gd name="connsiteY0" fmla="*/ 446666 h 446666"/>
                <a:gd name="connsiteX1" fmla="*/ 920981 w 920981"/>
                <a:gd name="connsiteY1" fmla="*/ 248616 h 446666"/>
                <a:gd name="connsiteX2" fmla="*/ 368971 w 920981"/>
                <a:gd name="connsiteY2" fmla="*/ 0 h 446666"/>
                <a:gd name="connsiteX3" fmla="*/ 2368 w 920981"/>
                <a:gd name="connsiteY3" fmla="*/ 282326 h 446666"/>
                <a:gd name="connsiteX4" fmla="*/ 111928 w 920981"/>
                <a:gd name="connsiteY4" fmla="*/ 446666 h 446666"/>
                <a:gd name="connsiteX0" fmla="*/ 434098 w 918687"/>
                <a:gd name="connsiteY0" fmla="*/ 471949 h 471949"/>
                <a:gd name="connsiteX1" fmla="*/ 918687 w 918687"/>
                <a:gd name="connsiteY1" fmla="*/ 248616 h 471949"/>
                <a:gd name="connsiteX2" fmla="*/ 366677 w 918687"/>
                <a:gd name="connsiteY2" fmla="*/ 0 h 471949"/>
                <a:gd name="connsiteX3" fmla="*/ 74 w 918687"/>
                <a:gd name="connsiteY3" fmla="*/ 282326 h 471949"/>
                <a:gd name="connsiteX4" fmla="*/ 434098 w 918687"/>
                <a:gd name="connsiteY4" fmla="*/ 471949 h 471949"/>
                <a:gd name="connsiteX0" fmla="*/ 434932 w 919521"/>
                <a:gd name="connsiteY0" fmla="*/ 471949 h 484670"/>
                <a:gd name="connsiteX1" fmla="*/ 919521 w 919521"/>
                <a:gd name="connsiteY1" fmla="*/ 248616 h 484670"/>
                <a:gd name="connsiteX2" fmla="*/ 367511 w 919521"/>
                <a:gd name="connsiteY2" fmla="*/ 0 h 484670"/>
                <a:gd name="connsiteX3" fmla="*/ 908 w 919521"/>
                <a:gd name="connsiteY3" fmla="*/ 282326 h 484670"/>
                <a:gd name="connsiteX4" fmla="*/ 434932 w 919521"/>
                <a:gd name="connsiteY4" fmla="*/ 471949 h 484670"/>
                <a:gd name="connsiteX0" fmla="*/ 435786 w 920375"/>
                <a:gd name="connsiteY0" fmla="*/ 471949 h 484670"/>
                <a:gd name="connsiteX1" fmla="*/ 920375 w 920375"/>
                <a:gd name="connsiteY1" fmla="*/ 248616 h 484670"/>
                <a:gd name="connsiteX2" fmla="*/ 368365 w 920375"/>
                <a:gd name="connsiteY2" fmla="*/ 0 h 484670"/>
                <a:gd name="connsiteX3" fmla="*/ 1762 w 920375"/>
                <a:gd name="connsiteY3" fmla="*/ 282326 h 484670"/>
                <a:gd name="connsiteX4" fmla="*/ 435786 w 920375"/>
                <a:gd name="connsiteY4" fmla="*/ 471949 h 484670"/>
                <a:gd name="connsiteX0" fmla="*/ 435786 w 923672"/>
                <a:gd name="connsiteY0" fmla="*/ 471949 h 484670"/>
                <a:gd name="connsiteX1" fmla="*/ 920375 w 923672"/>
                <a:gd name="connsiteY1" fmla="*/ 248616 h 484670"/>
                <a:gd name="connsiteX2" fmla="*/ 368365 w 923672"/>
                <a:gd name="connsiteY2" fmla="*/ 0 h 484670"/>
                <a:gd name="connsiteX3" fmla="*/ 1762 w 923672"/>
                <a:gd name="connsiteY3" fmla="*/ 282326 h 484670"/>
                <a:gd name="connsiteX4" fmla="*/ 435786 w 923672"/>
                <a:gd name="connsiteY4" fmla="*/ 471949 h 484670"/>
                <a:gd name="connsiteX0" fmla="*/ 713009 w 1200895"/>
                <a:gd name="connsiteY0" fmla="*/ 485164 h 492768"/>
                <a:gd name="connsiteX1" fmla="*/ 1197598 w 1200895"/>
                <a:gd name="connsiteY1" fmla="*/ 261831 h 492768"/>
                <a:gd name="connsiteX2" fmla="*/ 645588 w 1200895"/>
                <a:gd name="connsiteY2" fmla="*/ 13215 h 492768"/>
                <a:gd name="connsiteX3" fmla="*/ 873 w 1200895"/>
                <a:gd name="connsiteY3" fmla="*/ 135416 h 492768"/>
                <a:gd name="connsiteX4" fmla="*/ 713009 w 1200895"/>
                <a:gd name="connsiteY4" fmla="*/ 485164 h 492768"/>
                <a:gd name="connsiteX0" fmla="*/ 713036 w 1200824"/>
                <a:gd name="connsiteY0" fmla="*/ 699495 h 707099"/>
                <a:gd name="connsiteX1" fmla="*/ 1197625 w 1200824"/>
                <a:gd name="connsiteY1" fmla="*/ 476162 h 707099"/>
                <a:gd name="connsiteX2" fmla="*/ 628759 w 1200824"/>
                <a:gd name="connsiteY2" fmla="*/ 0 h 707099"/>
                <a:gd name="connsiteX3" fmla="*/ 900 w 1200824"/>
                <a:gd name="connsiteY3" fmla="*/ 349747 h 707099"/>
                <a:gd name="connsiteX4" fmla="*/ 713036 w 1200824"/>
                <a:gd name="connsiteY4" fmla="*/ 699495 h 707099"/>
                <a:gd name="connsiteX0" fmla="*/ 603476 w 1200824"/>
                <a:gd name="connsiteY0" fmla="*/ 619432 h 628957"/>
                <a:gd name="connsiteX1" fmla="*/ 1197625 w 1200824"/>
                <a:gd name="connsiteY1" fmla="*/ 476162 h 628957"/>
                <a:gd name="connsiteX2" fmla="*/ 628759 w 1200824"/>
                <a:gd name="connsiteY2" fmla="*/ 0 h 628957"/>
                <a:gd name="connsiteX3" fmla="*/ 900 w 1200824"/>
                <a:gd name="connsiteY3" fmla="*/ 349747 h 628957"/>
                <a:gd name="connsiteX4" fmla="*/ 603476 w 1200824"/>
                <a:gd name="connsiteY4" fmla="*/ 619432 h 628957"/>
                <a:gd name="connsiteX0" fmla="*/ 603476 w 1330854"/>
                <a:gd name="connsiteY0" fmla="*/ 619432 h 628957"/>
                <a:gd name="connsiteX1" fmla="*/ 1328254 w 1330854"/>
                <a:gd name="connsiteY1" fmla="*/ 349747 h 628957"/>
                <a:gd name="connsiteX2" fmla="*/ 628759 w 1330854"/>
                <a:gd name="connsiteY2" fmla="*/ 0 h 628957"/>
                <a:gd name="connsiteX3" fmla="*/ 900 w 1330854"/>
                <a:gd name="connsiteY3" fmla="*/ 349747 h 628957"/>
                <a:gd name="connsiteX4" fmla="*/ 603476 w 1330854"/>
                <a:gd name="connsiteY4" fmla="*/ 619432 h 628957"/>
                <a:gd name="connsiteX0" fmla="*/ 603476 w 1328263"/>
                <a:gd name="connsiteY0" fmla="*/ 619432 h 628957"/>
                <a:gd name="connsiteX1" fmla="*/ 1328254 w 1328263"/>
                <a:gd name="connsiteY1" fmla="*/ 349747 h 628957"/>
                <a:gd name="connsiteX2" fmla="*/ 628759 w 1328263"/>
                <a:gd name="connsiteY2" fmla="*/ 0 h 628957"/>
                <a:gd name="connsiteX3" fmla="*/ 900 w 1328263"/>
                <a:gd name="connsiteY3" fmla="*/ 349747 h 628957"/>
                <a:gd name="connsiteX4" fmla="*/ 603476 w 1328263"/>
                <a:gd name="connsiteY4" fmla="*/ 619432 h 628957"/>
                <a:gd name="connsiteX0" fmla="*/ 603829 w 1328616"/>
                <a:gd name="connsiteY0" fmla="*/ 620531 h 630056"/>
                <a:gd name="connsiteX1" fmla="*/ 1328607 w 1328616"/>
                <a:gd name="connsiteY1" fmla="*/ 350846 h 630056"/>
                <a:gd name="connsiteX2" fmla="*/ 629112 w 1328616"/>
                <a:gd name="connsiteY2" fmla="*/ 1099 h 630056"/>
                <a:gd name="connsiteX3" fmla="*/ 1253 w 1328616"/>
                <a:gd name="connsiteY3" fmla="*/ 350846 h 630056"/>
                <a:gd name="connsiteX4" fmla="*/ 603829 w 1328616"/>
                <a:gd name="connsiteY4" fmla="*/ 620531 h 630056"/>
                <a:gd name="connsiteX0" fmla="*/ 602707 w 1327494"/>
                <a:gd name="connsiteY0" fmla="*/ 620410 h 629935"/>
                <a:gd name="connsiteX1" fmla="*/ 1327485 w 1327494"/>
                <a:gd name="connsiteY1" fmla="*/ 350725 h 629935"/>
                <a:gd name="connsiteX2" fmla="*/ 627990 w 1327494"/>
                <a:gd name="connsiteY2" fmla="*/ 978 h 629935"/>
                <a:gd name="connsiteX3" fmla="*/ 131 w 1327494"/>
                <a:gd name="connsiteY3" fmla="*/ 350725 h 629935"/>
                <a:gd name="connsiteX4" fmla="*/ 602707 w 1327494"/>
                <a:gd name="connsiteY4" fmla="*/ 620410 h 629935"/>
                <a:gd name="connsiteX0" fmla="*/ 602707 w 1327494"/>
                <a:gd name="connsiteY0" fmla="*/ 621163 h 630688"/>
                <a:gd name="connsiteX1" fmla="*/ 1327485 w 1327494"/>
                <a:gd name="connsiteY1" fmla="*/ 351478 h 630688"/>
                <a:gd name="connsiteX2" fmla="*/ 627990 w 1327494"/>
                <a:gd name="connsiteY2" fmla="*/ 1731 h 630688"/>
                <a:gd name="connsiteX3" fmla="*/ 131 w 1327494"/>
                <a:gd name="connsiteY3" fmla="*/ 351478 h 630688"/>
                <a:gd name="connsiteX4" fmla="*/ 602707 w 1327494"/>
                <a:gd name="connsiteY4" fmla="*/ 621163 h 630688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  <a:gd name="connsiteX0" fmla="*/ 851191 w 1575978"/>
                <a:gd name="connsiteY0" fmla="*/ 642830 h 651145"/>
                <a:gd name="connsiteX1" fmla="*/ 1575969 w 1575978"/>
                <a:gd name="connsiteY1" fmla="*/ 373145 h 651145"/>
                <a:gd name="connsiteX2" fmla="*/ 876474 w 1575978"/>
                <a:gd name="connsiteY2" fmla="*/ 23398 h 651145"/>
                <a:gd name="connsiteX3" fmla="*/ 0 w 1575978"/>
                <a:gd name="connsiteY3" fmla="*/ 204592 h 651145"/>
                <a:gd name="connsiteX4" fmla="*/ 851191 w 1575978"/>
                <a:gd name="connsiteY4" fmla="*/ 642830 h 651145"/>
                <a:gd name="connsiteX0" fmla="*/ 851191 w 1685536"/>
                <a:gd name="connsiteY0" fmla="*/ 667387 h 675702"/>
                <a:gd name="connsiteX1" fmla="*/ 1685528 w 1685536"/>
                <a:gd name="connsiteY1" fmla="*/ 233363 h 675702"/>
                <a:gd name="connsiteX2" fmla="*/ 876474 w 1685536"/>
                <a:gd name="connsiteY2" fmla="*/ 47955 h 675702"/>
                <a:gd name="connsiteX3" fmla="*/ 0 w 1685536"/>
                <a:gd name="connsiteY3" fmla="*/ 229149 h 675702"/>
                <a:gd name="connsiteX4" fmla="*/ 851191 w 1685536"/>
                <a:gd name="connsiteY4" fmla="*/ 667387 h 675702"/>
                <a:gd name="connsiteX0" fmla="*/ 598361 w 1685536"/>
                <a:gd name="connsiteY0" fmla="*/ 642105 h 651034"/>
                <a:gd name="connsiteX1" fmla="*/ 1685528 w 1685536"/>
                <a:gd name="connsiteY1" fmla="*/ 233363 h 651034"/>
                <a:gd name="connsiteX2" fmla="*/ 876474 w 1685536"/>
                <a:gd name="connsiteY2" fmla="*/ 47955 h 651034"/>
                <a:gd name="connsiteX3" fmla="*/ 0 w 1685536"/>
                <a:gd name="connsiteY3" fmla="*/ 229149 h 651034"/>
                <a:gd name="connsiteX4" fmla="*/ 598361 w 1685536"/>
                <a:gd name="connsiteY4" fmla="*/ 642105 h 651034"/>
                <a:gd name="connsiteX0" fmla="*/ 598361 w 1685536"/>
                <a:gd name="connsiteY0" fmla="*/ 642105 h 651034"/>
                <a:gd name="connsiteX1" fmla="*/ 1685528 w 1685536"/>
                <a:gd name="connsiteY1" fmla="*/ 233363 h 651034"/>
                <a:gd name="connsiteX2" fmla="*/ 876474 w 1685536"/>
                <a:gd name="connsiteY2" fmla="*/ 47955 h 651034"/>
                <a:gd name="connsiteX3" fmla="*/ 0 w 1685536"/>
                <a:gd name="connsiteY3" fmla="*/ 229149 h 651034"/>
                <a:gd name="connsiteX4" fmla="*/ 598361 w 1685536"/>
                <a:gd name="connsiteY4" fmla="*/ 642105 h 651034"/>
                <a:gd name="connsiteX0" fmla="*/ 598361 w 1685535"/>
                <a:gd name="connsiteY0" fmla="*/ 902511 h 911440"/>
                <a:gd name="connsiteX1" fmla="*/ 1685528 w 1685535"/>
                <a:gd name="connsiteY1" fmla="*/ 493769 h 911440"/>
                <a:gd name="connsiteX2" fmla="*/ 804839 w 1685535"/>
                <a:gd name="connsiteY2" fmla="*/ 751 h 911440"/>
                <a:gd name="connsiteX3" fmla="*/ 0 w 1685535"/>
                <a:gd name="connsiteY3" fmla="*/ 489555 h 911440"/>
                <a:gd name="connsiteX4" fmla="*/ 598361 w 1685535"/>
                <a:gd name="connsiteY4" fmla="*/ 902511 h 911440"/>
                <a:gd name="connsiteX0" fmla="*/ 598361 w 1685538"/>
                <a:gd name="connsiteY0" fmla="*/ 902511 h 911440"/>
                <a:gd name="connsiteX1" fmla="*/ 1685528 w 1685538"/>
                <a:gd name="connsiteY1" fmla="*/ 493769 h 911440"/>
                <a:gd name="connsiteX2" fmla="*/ 804839 w 1685538"/>
                <a:gd name="connsiteY2" fmla="*/ 751 h 911440"/>
                <a:gd name="connsiteX3" fmla="*/ 0 w 1685538"/>
                <a:gd name="connsiteY3" fmla="*/ 489555 h 911440"/>
                <a:gd name="connsiteX4" fmla="*/ 598361 w 1685538"/>
                <a:gd name="connsiteY4" fmla="*/ 902511 h 911440"/>
                <a:gd name="connsiteX0" fmla="*/ 598361 w 1685538"/>
                <a:gd name="connsiteY0" fmla="*/ 910644 h 919573"/>
                <a:gd name="connsiteX1" fmla="*/ 1685528 w 1685538"/>
                <a:gd name="connsiteY1" fmla="*/ 501902 h 919573"/>
                <a:gd name="connsiteX2" fmla="*/ 804839 w 1685538"/>
                <a:gd name="connsiteY2" fmla="*/ 8884 h 919573"/>
                <a:gd name="connsiteX3" fmla="*/ 0 w 1685538"/>
                <a:gd name="connsiteY3" fmla="*/ 497688 h 919573"/>
                <a:gd name="connsiteX4" fmla="*/ 598361 w 1685538"/>
                <a:gd name="connsiteY4" fmla="*/ 910644 h 919573"/>
                <a:gd name="connsiteX0" fmla="*/ 598361 w 1685538"/>
                <a:gd name="connsiteY0" fmla="*/ 910644 h 919573"/>
                <a:gd name="connsiteX1" fmla="*/ 1685528 w 1685538"/>
                <a:gd name="connsiteY1" fmla="*/ 501902 h 919573"/>
                <a:gd name="connsiteX2" fmla="*/ 804839 w 1685538"/>
                <a:gd name="connsiteY2" fmla="*/ 8884 h 919573"/>
                <a:gd name="connsiteX3" fmla="*/ 0 w 1685538"/>
                <a:gd name="connsiteY3" fmla="*/ 497688 h 919573"/>
                <a:gd name="connsiteX4" fmla="*/ 598361 w 1685538"/>
                <a:gd name="connsiteY4" fmla="*/ 910644 h 919573"/>
                <a:gd name="connsiteX0" fmla="*/ 627857 w 1685538"/>
                <a:gd name="connsiteY0" fmla="*/ 914858 h 923678"/>
                <a:gd name="connsiteX1" fmla="*/ 1685528 w 1685538"/>
                <a:gd name="connsiteY1" fmla="*/ 501902 h 923678"/>
                <a:gd name="connsiteX2" fmla="*/ 804839 w 1685538"/>
                <a:gd name="connsiteY2" fmla="*/ 8884 h 923678"/>
                <a:gd name="connsiteX3" fmla="*/ 0 w 1685538"/>
                <a:gd name="connsiteY3" fmla="*/ 497688 h 923678"/>
                <a:gd name="connsiteX4" fmla="*/ 627857 w 1685538"/>
                <a:gd name="connsiteY4" fmla="*/ 914858 h 923678"/>
                <a:gd name="connsiteX0" fmla="*/ 627857 w 1685538"/>
                <a:gd name="connsiteY0" fmla="*/ 914858 h 919258"/>
                <a:gd name="connsiteX1" fmla="*/ 1685528 w 1685538"/>
                <a:gd name="connsiteY1" fmla="*/ 501902 h 919258"/>
                <a:gd name="connsiteX2" fmla="*/ 804839 w 1685538"/>
                <a:gd name="connsiteY2" fmla="*/ 8884 h 919258"/>
                <a:gd name="connsiteX3" fmla="*/ 0 w 1685538"/>
                <a:gd name="connsiteY3" fmla="*/ 497688 h 919258"/>
                <a:gd name="connsiteX4" fmla="*/ 627857 w 1685538"/>
                <a:gd name="connsiteY4" fmla="*/ 914858 h 919258"/>
                <a:gd name="connsiteX0" fmla="*/ 627857 w 1803523"/>
                <a:gd name="connsiteY0" fmla="*/ 914858 h 919258"/>
                <a:gd name="connsiteX1" fmla="*/ 1803515 w 1803523"/>
                <a:gd name="connsiteY1" fmla="*/ 354419 h 919258"/>
                <a:gd name="connsiteX2" fmla="*/ 804839 w 1803523"/>
                <a:gd name="connsiteY2" fmla="*/ 8884 h 919258"/>
                <a:gd name="connsiteX3" fmla="*/ 0 w 1803523"/>
                <a:gd name="connsiteY3" fmla="*/ 497688 h 919258"/>
                <a:gd name="connsiteX4" fmla="*/ 627857 w 1803523"/>
                <a:gd name="connsiteY4" fmla="*/ 914858 h 919258"/>
                <a:gd name="connsiteX0" fmla="*/ 846975 w 2022641"/>
                <a:gd name="connsiteY0" fmla="*/ 922228 h 925142"/>
                <a:gd name="connsiteX1" fmla="*/ 2022633 w 2022641"/>
                <a:gd name="connsiteY1" fmla="*/ 361789 h 925142"/>
                <a:gd name="connsiteX2" fmla="*/ 1023957 w 2022641"/>
                <a:gd name="connsiteY2" fmla="*/ 16254 h 925142"/>
                <a:gd name="connsiteX3" fmla="*/ 0 w 2022641"/>
                <a:gd name="connsiteY3" fmla="*/ 349147 h 925142"/>
                <a:gd name="connsiteX4" fmla="*/ 846975 w 2022641"/>
                <a:gd name="connsiteY4" fmla="*/ 922228 h 925142"/>
                <a:gd name="connsiteX0" fmla="*/ 606787 w 2022641"/>
                <a:gd name="connsiteY0" fmla="*/ 905372 h 908397"/>
                <a:gd name="connsiteX1" fmla="*/ 2022633 w 2022641"/>
                <a:gd name="connsiteY1" fmla="*/ 361789 h 908397"/>
                <a:gd name="connsiteX2" fmla="*/ 1023957 w 2022641"/>
                <a:gd name="connsiteY2" fmla="*/ 16254 h 908397"/>
                <a:gd name="connsiteX3" fmla="*/ 0 w 2022641"/>
                <a:gd name="connsiteY3" fmla="*/ 349147 h 908397"/>
                <a:gd name="connsiteX4" fmla="*/ 606787 w 2022641"/>
                <a:gd name="connsiteY4" fmla="*/ 905372 h 908397"/>
                <a:gd name="connsiteX0" fmla="*/ 606787 w 2022641"/>
                <a:gd name="connsiteY0" fmla="*/ 905372 h 908397"/>
                <a:gd name="connsiteX1" fmla="*/ 2022633 w 2022641"/>
                <a:gd name="connsiteY1" fmla="*/ 361789 h 908397"/>
                <a:gd name="connsiteX2" fmla="*/ 1023957 w 2022641"/>
                <a:gd name="connsiteY2" fmla="*/ 16254 h 908397"/>
                <a:gd name="connsiteX3" fmla="*/ 0 w 2022641"/>
                <a:gd name="connsiteY3" fmla="*/ 349147 h 908397"/>
                <a:gd name="connsiteX4" fmla="*/ 606787 w 2022641"/>
                <a:gd name="connsiteY4" fmla="*/ 905372 h 908397"/>
                <a:gd name="connsiteX0" fmla="*/ 606787 w 2022646"/>
                <a:gd name="connsiteY0" fmla="*/ 1169563 h 1172588"/>
                <a:gd name="connsiteX1" fmla="*/ 2022633 w 2022646"/>
                <a:gd name="connsiteY1" fmla="*/ 625980 h 1172588"/>
                <a:gd name="connsiteX2" fmla="*/ 1268359 w 2022646"/>
                <a:gd name="connsiteY2" fmla="*/ 6546 h 1172588"/>
                <a:gd name="connsiteX3" fmla="*/ 0 w 2022646"/>
                <a:gd name="connsiteY3" fmla="*/ 613338 h 1172588"/>
                <a:gd name="connsiteX4" fmla="*/ 606787 w 2022646"/>
                <a:gd name="connsiteY4" fmla="*/ 1169563 h 1172588"/>
                <a:gd name="connsiteX0" fmla="*/ 606787 w 2022646"/>
                <a:gd name="connsiteY0" fmla="*/ 1195427 h 1198452"/>
                <a:gd name="connsiteX1" fmla="*/ 2022633 w 2022646"/>
                <a:gd name="connsiteY1" fmla="*/ 651844 h 1198452"/>
                <a:gd name="connsiteX2" fmla="*/ 1268359 w 2022646"/>
                <a:gd name="connsiteY2" fmla="*/ 32410 h 1198452"/>
                <a:gd name="connsiteX3" fmla="*/ 0 w 2022646"/>
                <a:gd name="connsiteY3" fmla="*/ 639202 h 1198452"/>
                <a:gd name="connsiteX4" fmla="*/ 606787 w 2022646"/>
                <a:gd name="connsiteY4" fmla="*/ 1195427 h 1198452"/>
                <a:gd name="connsiteX0" fmla="*/ 606787 w 2022646"/>
                <a:gd name="connsiteY0" fmla="*/ 1218863 h 1221888"/>
                <a:gd name="connsiteX1" fmla="*/ 2022633 w 2022646"/>
                <a:gd name="connsiteY1" fmla="*/ 675280 h 1221888"/>
                <a:gd name="connsiteX2" fmla="*/ 1268359 w 2022646"/>
                <a:gd name="connsiteY2" fmla="*/ 55846 h 1221888"/>
                <a:gd name="connsiteX3" fmla="*/ 0 w 2022646"/>
                <a:gd name="connsiteY3" fmla="*/ 662638 h 1221888"/>
                <a:gd name="connsiteX4" fmla="*/ 606787 w 2022646"/>
                <a:gd name="connsiteY4" fmla="*/ 1218863 h 1221888"/>
                <a:gd name="connsiteX0" fmla="*/ 606787 w 2022646"/>
                <a:gd name="connsiteY0" fmla="*/ 1233566 h 1236591"/>
                <a:gd name="connsiteX1" fmla="*/ 2022633 w 2022646"/>
                <a:gd name="connsiteY1" fmla="*/ 689983 h 1236591"/>
                <a:gd name="connsiteX2" fmla="*/ 1268359 w 2022646"/>
                <a:gd name="connsiteY2" fmla="*/ 53694 h 1236591"/>
                <a:gd name="connsiteX3" fmla="*/ 0 w 2022646"/>
                <a:gd name="connsiteY3" fmla="*/ 677341 h 1236591"/>
                <a:gd name="connsiteX4" fmla="*/ 606787 w 2022646"/>
                <a:gd name="connsiteY4" fmla="*/ 1233566 h 1236591"/>
                <a:gd name="connsiteX0" fmla="*/ 606787 w 2022646"/>
                <a:gd name="connsiteY0" fmla="*/ 1202745 h 1205770"/>
                <a:gd name="connsiteX1" fmla="*/ 2022633 w 2022646"/>
                <a:gd name="connsiteY1" fmla="*/ 659162 h 1205770"/>
                <a:gd name="connsiteX2" fmla="*/ 1268359 w 2022646"/>
                <a:gd name="connsiteY2" fmla="*/ 22873 h 1205770"/>
                <a:gd name="connsiteX3" fmla="*/ 0 w 2022646"/>
                <a:gd name="connsiteY3" fmla="*/ 646520 h 1205770"/>
                <a:gd name="connsiteX4" fmla="*/ 606787 w 2022646"/>
                <a:gd name="connsiteY4" fmla="*/ 1202745 h 1205770"/>
                <a:gd name="connsiteX0" fmla="*/ 606787 w 2022647"/>
                <a:gd name="connsiteY0" fmla="*/ 1202745 h 1205770"/>
                <a:gd name="connsiteX1" fmla="*/ 2022633 w 2022647"/>
                <a:gd name="connsiteY1" fmla="*/ 659162 h 1205770"/>
                <a:gd name="connsiteX2" fmla="*/ 1268359 w 2022647"/>
                <a:gd name="connsiteY2" fmla="*/ 22873 h 1205770"/>
                <a:gd name="connsiteX3" fmla="*/ 0 w 2022647"/>
                <a:gd name="connsiteY3" fmla="*/ 646520 h 1205770"/>
                <a:gd name="connsiteX4" fmla="*/ 606787 w 2022647"/>
                <a:gd name="connsiteY4" fmla="*/ 1202745 h 120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22647" h="1205770">
                  <a:moveTo>
                    <a:pt x="606787" y="1202745"/>
                  </a:moveTo>
                  <a:cubicBezTo>
                    <a:pt x="1663054" y="1149369"/>
                    <a:pt x="1981900" y="834738"/>
                    <a:pt x="2022633" y="659162"/>
                  </a:cubicBezTo>
                  <a:cubicBezTo>
                    <a:pt x="2025442" y="281324"/>
                    <a:pt x="1627939" y="93103"/>
                    <a:pt x="1268359" y="22873"/>
                  </a:cubicBezTo>
                  <a:cubicBezTo>
                    <a:pt x="493017" y="-60000"/>
                    <a:pt x="206477" y="67821"/>
                    <a:pt x="0" y="646520"/>
                  </a:cubicBezTo>
                  <a:cubicBezTo>
                    <a:pt x="36521" y="836142"/>
                    <a:pt x="127815" y="1244883"/>
                    <a:pt x="606787" y="1202745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 27"/>
            <p:cNvSpPr/>
            <p:nvPr/>
          </p:nvSpPr>
          <p:spPr>
            <a:xfrm>
              <a:off x="3280704" y="4785042"/>
              <a:ext cx="1685538" cy="919258"/>
            </a:xfrm>
            <a:custGeom>
              <a:avLst/>
              <a:gdLst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11928 w 436392"/>
                <a:gd name="connsiteY0" fmla="*/ 346590 h 346590"/>
                <a:gd name="connsiteX1" fmla="*/ 436392 w 436392"/>
                <a:gd name="connsiteY1" fmla="*/ 148540 h 346590"/>
                <a:gd name="connsiteX2" fmla="*/ 154066 w 436392"/>
                <a:gd name="connsiteY2" fmla="*/ 1056 h 346590"/>
                <a:gd name="connsiteX3" fmla="*/ 2368 w 436392"/>
                <a:gd name="connsiteY3" fmla="*/ 182250 h 346590"/>
                <a:gd name="connsiteX4" fmla="*/ 111928 w 436392"/>
                <a:gd name="connsiteY4" fmla="*/ 346590 h 346590"/>
                <a:gd name="connsiteX0" fmla="*/ 111928 w 920981"/>
                <a:gd name="connsiteY0" fmla="*/ 346590 h 346590"/>
                <a:gd name="connsiteX1" fmla="*/ 920981 w 920981"/>
                <a:gd name="connsiteY1" fmla="*/ 148540 h 346590"/>
                <a:gd name="connsiteX2" fmla="*/ 154066 w 920981"/>
                <a:gd name="connsiteY2" fmla="*/ 1056 h 346590"/>
                <a:gd name="connsiteX3" fmla="*/ 2368 w 920981"/>
                <a:gd name="connsiteY3" fmla="*/ 182250 h 346590"/>
                <a:gd name="connsiteX4" fmla="*/ 111928 w 920981"/>
                <a:gd name="connsiteY4" fmla="*/ 346590 h 346590"/>
                <a:gd name="connsiteX0" fmla="*/ 111928 w 920981"/>
                <a:gd name="connsiteY0" fmla="*/ 446666 h 446666"/>
                <a:gd name="connsiteX1" fmla="*/ 920981 w 920981"/>
                <a:gd name="connsiteY1" fmla="*/ 248616 h 446666"/>
                <a:gd name="connsiteX2" fmla="*/ 368971 w 920981"/>
                <a:gd name="connsiteY2" fmla="*/ 0 h 446666"/>
                <a:gd name="connsiteX3" fmla="*/ 2368 w 920981"/>
                <a:gd name="connsiteY3" fmla="*/ 282326 h 446666"/>
                <a:gd name="connsiteX4" fmla="*/ 111928 w 920981"/>
                <a:gd name="connsiteY4" fmla="*/ 446666 h 446666"/>
                <a:gd name="connsiteX0" fmla="*/ 434098 w 918687"/>
                <a:gd name="connsiteY0" fmla="*/ 471949 h 471949"/>
                <a:gd name="connsiteX1" fmla="*/ 918687 w 918687"/>
                <a:gd name="connsiteY1" fmla="*/ 248616 h 471949"/>
                <a:gd name="connsiteX2" fmla="*/ 366677 w 918687"/>
                <a:gd name="connsiteY2" fmla="*/ 0 h 471949"/>
                <a:gd name="connsiteX3" fmla="*/ 74 w 918687"/>
                <a:gd name="connsiteY3" fmla="*/ 282326 h 471949"/>
                <a:gd name="connsiteX4" fmla="*/ 434098 w 918687"/>
                <a:gd name="connsiteY4" fmla="*/ 471949 h 471949"/>
                <a:gd name="connsiteX0" fmla="*/ 434932 w 919521"/>
                <a:gd name="connsiteY0" fmla="*/ 471949 h 484670"/>
                <a:gd name="connsiteX1" fmla="*/ 919521 w 919521"/>
                <a:gd name="connsiteY1" fmla="*/ 248616 h 484670"/>
                <a:gd name="connsiteX2" fmla="*/ 367511 w 919521"/>
                <a:gd name="connsiteY2" fmla="*/ 0 h 484670"/>
                <a:gd name="connsiteX3" fmla="*/ 908 w 919521"/>
                <a:gd name="connsiteY3" fmla="*/ 282326 h 484670"/>
                <a:gd name="connsiteX4" fmla="*/ 434932 w 919521"/>
                <a:gd name="connsiteY4" fmla="*/ 471949 h 484670"/>
                <a:gd name="connsiteX0" fmla="*/ 435786 w 920375"/>
                <a:gd name="connsiteY0" fmla="*/ 471949 h 484670"/>
                <a:gd name="connsiteX1" fmla="*/ 920375 w 920375"/>
                <a:gd name="connsiteY1" fmla="*/ 248616 h 484670"/>
                <a:gd name="connsiteX2" fmla="*/ 368365 w 920375"/>
                <a:gd name="connsiteY2" fmla="*/ 0 h 484670"/>
                <a:gd name="connsiteX3" fmla="*/ 1762 w 920375"/>
                <a:gd name="connsiteY3" fmla="*/ 282326 h 484670"/>
                <a:gd name="connsiteX4" fmla="*/ 435786 w 920375"/>
                <a:gd name="connsiteY4" fmla="*/ 471949 h 484670"/>
                <a:gd name="connsiteX0" fmla="*/ 435786 w 923672"/>
                <a:gd name="connsiteY0" fmla="*/ 471949 h 484670"/>
                <a:gd name="connsiteX1" fmla="*/ 920375 w 923672"/>
                <a:gd name="connsiteY1" fmla="*/ 248616 h 484670"/>
                <a:gd name="connsiteX2" fmla="*/ 368365 w 923672"/>
                <a:gd name="connsiteY2" fmla="*/ 0 h 484670"/>
                <a:gd name="connsiteX3" fmla="*/ 1762 w 923672"/>
                <a:gd name="connsiteY3" fmla="*/ 282326 h 484670"/>
                <a:gd name="connsiteX4" fmla="*/ 435786 w 923672"/>
                <a:gd name="connsiteY4" fmla="*/ 471949 h 484670"/>
                <a:gd name="connsiteX0" fmla="*/ 713009 w 1200895"/>
                <a:gd name="connsiteY0" fmla="*/ 485164 h 492768"/>
                <a:gd name="connsiteX1" fmla="*/ 1197598 w 1200895"/>
                <a:gd name="connsiteY1" fmla="*/ 261831 h 492768"/>
                <a:gd name="connsiteX2" fmla="*/ 645588 w 1200895"/>
                <a:gd name="connsiteY2" fmla="*/ 13215 h 492768"/>
                <a:gd name="connsiteX3" fmla="*/ 873 w 1200895"/>
                <a:gd name="connsiteY3" fmla="*/ 135416 h 492768"/>
                <a:gd name="connsiteX4" fmla="*/ 713009 w 1200895"/>
                <a:gd name="connsiteY4" fmla="*/ 485164 h 492768"/>
                <a:gd name="connsiteX0" fmla="*/ 713036 w 1200824"/>
                <a:gd name="connsiteY0" fmla="*/ 699495 h 707099"/>
                <a:gd name="connsiteX1" fmla="*/ 1197625 w 1200824"/>
                <a:gd name="connsiteY1" fmla="*/ 476162 h 707099"/>
                <a:gd name="connsiteX2" fmla="*/ 628759 w 1200824"/>
                <a:gd name="connsiteY2" fmla="*/ 0 h 707099"/>
                <a:gd name="connsiteX3" fmla="*/ 900 w 1200824"/>
                <a:gd name="connsiteY3" fmla="*/ 349747 h 707099"/>
                <a:gd name="connsiteX4" fmla="*/ 713036 w 1200824"/>
                <a:gd name="connsiteY4" fmla="*/ 699495 h 707099"/>
                <a:gd name="connsiteX0" fmla="*/ 603476 w 1200824"/>
                <a:gd name="connsiteY0" fmla="*/ 619432 h 628957"/>
                <a:gd name="connsiteX1" fmla="*/ 1197625 w 1200824"/>
                <a:gd name="connsiteY1" fmla="*/ 476162 h 628957"/>
                <a:gd name="connsiteX2" fmla="*/ 628759 w 1200824"/>
                <a:gd name="connsiteY2" fmla="*/ 0 h 628957"/>
                <a:gd name="connsiteX3" fmla="*/ 900 w 1200824"/>
                <a:gd name="connsiteY3" fmla="*/ 349747 h 628957"/>
                <a:gd name="connsiteX4" fmla="*/ 603476 w 1200824"/>
                <a:gd name="connsiteY4" fmla="*/ 619432 h 628957"/>
                <a:gd name="connsiteX0" fmla="*/ 603476 w 1330854"/>
                <a:gd name="connsiteY0" fmla="*/ 619432 h 628957"/>
                <a:gd name="connsiteX1" fmla="*/ 1328254 w 1330854"/>
                <a:gd name="connsiteY1" fmla="*/ 349747 h 628957"/>
                <a:gd name="connsiteX2" fmla="*/ 628759 w 1330854"/>
                <a:gd name="connsiteY2" fmla="*/ 0 h 628957"/>
                <a:gd name="connsiteX3" fmla="*/ 900 w 1330854"/>
                <a:gd name="connsiteY3" fmla="*/ 349747 h 628957"/>
                <a:gd name="connsiteX4" fmla="*/ 603476 w 1330854"/>
                <a:gd name="connsiteY4" fmla="*/ 619432 h 628957"/>
                <a:gd name="connsiteX0" fmla="*/ 603476 w 1328263"/>
                <a:gd name="connsiteY0" fmla="*/ 619432 h 628957"/>
                <a:gd name="connsiteX1" fmla="*/ 1328254 w 1328263"/>
                <a:gd name="connsiteY1" fmla="*/ 349747 h 628957"/>
                <a:gd name="connsiteX2" fmla="*/ 628759 w 1328263"/>
                <a:gd name="connsiteY2" fmla="*/ 0 h 628957"/>
                <a:gd name="connsiteX3" fmla="*/ 900 w 1328263"/>
                <a:gd name="connsiteY3" fmla="*/ 349747 h 628957"/>
                <a:gd name="connsiteX4" fmla="*/ 603476 w 1328263"/>
                <a:gd name="connsiteY4" fmla="*/ 619432 h 628957"/>
                <a:gd name="connsiteX0" fmla="*/ 603829 w 1328616"/>
                <a:gd name="connsiteY0" fmla="*/ 620531 h 630056"/>
                <a:gd name="connsiteX1" fmla="*/ 1328607 w 1328616"/>
                <a:gd name="connsiteY1" fmla="*/ 350846 h 630056"/>
                <a:gd name="connsiteX2" fmla="*/ 629112 w 1328616"/>
                <a:gd name="connsiteY2" fmla="*/ 1099 h 630056"/>
                <a:gd name="connsiteX3" fmla="*/ 1253 w 1328616"/>
                <a:gd name="connsiteY3" fmla="*/ 350846 h 630056"/>
                <a:gd name="connsiteX4" fmla="*/ 603829 w 1328616"/>
                <a:gd name="connsiteY4" fmla="*/ 620531 h 630056"/>
                <a:gd name="connsiteX0" fmla="*/ 602707 w 1327494"/>
                <a:gd name="connsiteY0" fmla="*/ 620410 h 629935"/>
                <a:gd name="connsiteX1" fmla="*/ 1327485 w 1327494"/>
                <a:gd name="connsiteY1" fmla="*/ 350725 h 629935"/>
                <a:gd name="connsiteX2" fmla="*/ 627990 w 1327494"/>
                <a:gd name="connsiteY2" fmla="*/ 978 h 629935"/>
                <a:gd name="connsiteX3" fmla="*/ 131 w 1327494"/>
                <a:gd name="connsiteY3" fmla="*/ 350725 h 629935"/>
                <a:gd name="connsiteX4" fmla="*/ 602707 w 1327494"/>
                <a:gd name="connsiteY4" fmla="*/ 620410 h 629935"/>
                <a:gd name="connsiteX0" fmla="*/ 602707 w 1327494"/>
                <a:gd name="connsiteY0" fmla="*/ 621163 h 630688"/>
                <a:gd name="connsiteX1" fmla="*/ 1327485 w 1327494"/>
                <a:gd name="connsiteY1" fmla="*/ 351478 h 630688"/>
                <a:gd name="connsiteX2" fmla="*/ 627990 w 1327494"/>
                <a:gd name="connsiteY2" fmla="*/ 1731 h 630688"/>
                <a:gd name="connsiteX3" fmla="*/ 131 w 1327494"/>
                <a:gd name="connsiteY3" fmla="*/ 351478 h 630688"/>
                <a:gd name="connsiteX4" fmla="*/ 602707 w 1327494"/>
                <a:gd name="connsiteY4" fmla="*/ 621163 h 630688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  <a:gd name="connsiteX0" fmla="*/ 851191 w 1575978"/>
                <a:gd name="connsiteY0" fmla="*/ 642830 h 651145"/>
                <a:gd name="connsiteX1" fmla="*/ 1575969 w 1575978"/>
                <a:gd name="connsiteY1" fmla="*/ 373145 h 651145"/>
                <a:gd name="connsiteX2" fmla="*/ 876474 w 1575978"/>
                <a:gd name="connsiteY2" fmla="*/ 23398 h 651145"/>
                <a:gd name="connsiteX3" fmla="*/ 0 w 1575978"/>
                <a:gd name="connsiteY3" fmla="*/ 204592 h 651145"/>
                <a:gd name="connsiteX4" fmla="*/ 851191 w 1575978"/>
                <a:gd name="connsiteY4" fmla="*/ 642830 h 651145"/>
                <a:gd name="connsiteX0" fmla="*/ 851191 w 1685536"/>
                <a:gd name="connsiteY0" fmla="*/ 667387 h 675702"/>
                <a:gd name="connsiteX1" fmla="*/ 1685528 w 1685536"/>
                <a:gd name="connsiteY1" fmla="*/ 233363 h 675702"/>
                <a:gd name="connsiteX2" fmla="*/ 876474 w 1685536"/>
                <a:gd name="connsiteY2" fmla="*/ 47955 h 675702"/>
                <a:gd name="connsiteX3" fmla="*/ 0 w 1685536"/>
                <a:gd name="connsiteY3" fmla="*/ 229149 h 675702"/>
                <a:gd name="connsiteX4" fmla="*/ 851191 w 1685536"/>
                <a:gd name="connsiteY4" fmla="*/ 667387 h 675702"/>
                <a:gd name="connsiteX0" fmla="*/ 598361 w 1685536"/>
                <a:gd name="connsiteY0" fmla="*/ 642105 h 651034"/>
                <a:gd name="connsiteX1" fmla="*/ 1685528 w 1685536"/>
                <a:gd name="connsiteY1" fmla="*/ 233363 h 651034"/>
                <a:gd name="connsiteX2" fmla="*/ 876474 w 1685536"/>
                <a:gd name="connsiteY2" fmla="*/ 47955 h 651034"/>
                <a:gd name="connsiteX3" fmla="*/ 0 w 1685536"/>
                <a:gd name="connsiteY3" fmla="*/ 229149 h 651034"/>
                <a:gd name="connsiteX4" fmla="*/ 598361 w 1685536"/>
                <a:gd name="connsiteY4" fmla="*/ 642105 h 651034"/>
                <a:gd name="connsiteX0" fmla="*/ 598361 w 1685536"/>
                <a:gd name="connsiteY0" fmla="*/ 642105 h 651034"/>
                <a:gd name="connsiteX1" fmla="*/ 1685528 w 1685536"/>
                <a:gd name="connsiteY1" fmla="*/ 233363 h 651034"/>
                <a:gd name="connsiteX2" fmla="*/ 876474 w 1685536"/>
                <a:gd name="connsiteY2" fmla="*/ 47955 h 651034"/>
                <a:gd name="connsiteX3" fmla="*/ 0 w 1685536"/>
                <a:gd name="connsiteY3" fmla="*/ 229149 h 651034"/>
                <a:gd name="connsiteX4" fmla="*/ 598361 w 1685536"/>
                <a:gd name="connsiteY4" fmla="*/ 642105 h 651034"/>
                <a:gd name="connsiteX0" fmla="*/ 598361 w 1685535"/>
                <a:gd name="connsiteY0" fmla="*/ 902511 h 911440"/>
                <a:gd name="connsiteX1" fmla="*/ 1685528 w 1685535"/>
                <a:gd name="connsiteY1" fmla="*/ 493769 h 911440"/>
                <a:gd name="connsiteX2" fmla="*/ 804839 w 1685535"/>
                <a:gd name="connsiteY2" fmla="*/ 751 h 911440"/>
                <a:gd name="connsiteX3" fmla="*/ 0 w 1685535"/>
                <a:gd name="connsiteY3" fmla="*/ 489555 h 911440"/>
                <a:gd name="connsiteX4" fmla="*/ 598361 w 1685535"/>
                <a:gd name="connsiteY4" fmla="*/ 902511 h 911440"/>
                <a:gd name="connsiteX0" fmla="*/ 598361 w 1685538"/>
                <a:gd name="connsiteY0" fmla="*/ 902511 h 911440"/>
                <a:gd name="connsiteX1" fmla="*/ 1685528 w 1685538"/>
                <a:gd name="connsiteY1" fmla="*/ 493769 h 911440"/>
                <a:gd name="connsiteX2" fmla="*/ 804839 w 1685538"/>
                <a:gd name="connsiteY2" fmla="*/ 751 h 911440"/>
                <a:gd name="connsiteX3" fmla="*/ 0 w 1685538"/>
                <a:gd name="connsiteY3" fmla="*/ 489555 h 911440"/>
                <a:gd name="connsiteX4" fmla="*/ 598361 w 1685538"/>
                <a:gd name="connsiteY4" fmla="*/ 902511 h 911440"/>
                <a:gd name="connsiteX0" fmla="*/ 598361 w 1685538"/>
                <a:gd name="connsiteY0" fmla="*/ 910644 h 919573"/>
                <a:gd name="connsiteX1" fmla="*/ 1685528 w 1685538"/>
                <a:gd name="connsiteY1" fmla="*/ 501902 h 919573"/>
                <a:gd name="connsiteX2" fmla="*/ 804839 w 1685538"/>
                <a:gd name="connsiteY2" fmla="*/ 8884 h 919573"/>
                <a:gd name="connsiteX3" fmla="*/ 0 w 1685538"/>
                <a:gd name="connsiteY3" fmla="*/ 497688 h 919573"/>
                <a:gd name="connsiteX4" fmla="*/ 598361 w 1685538"/>
                <a:gd name="connsiteY4" fmla="*/ 910644 h 919573"/>
                <a:gd name="connsiteX0" fmla="*/ 598361 w 1685538"/>
                <a:gd name="connsiteY0" fmla="*/ 910644 h 919573"/>
                <a:gd name="connsiteX1" fmla="*/ 1685528 w 1685538"/>
                <a:gd name="connsiteY1" fmla="*/ 501902 h 919573"/>
                <a:gd name="connsiteX2" fmla="*/ 804839 w 1685538"/>
                <a:gd name="connsiteY2" fmla="*/ 8884 h 919573"/>
                <a:gd name="connsiteX3" fmla="*/ 0 w 1685538"/>
                <a:gd name="connsiteY3" fmla="*/ 497688 h 919573"/>
                <a:gd name="connsiteX4" fmla="*/ 598361 w 1685538"/>
                <a:gd name="connsiteY4" fmla="*/ 910644 h 919573"/>
                <a:gd name="connsiteX0" fmla="*/ 627857 w 1685538"/>
                <a:gd name="connsiteY0" fmla="*/ 914858 h 923678"/>
                <a:gd name="connsiteX1" fmla="*/ 1685528 w 1685538"/>
                <a:gd name="connsiteY1" fmla="*/ 501902 h 923678"/>
                <a:gd name="connsiteX2" fmla="*/ 804839 w 1685538"/>
                <a:gd name="connsiteY2" fmla="*/ 8884 h 923678"/>
                <a:gd name="connsiteX3" fmla="*/ 0 w 1685538"/>
                <a:gd name="connsiteY3" fmla="*/ 497688 h 923678"/>
                <a:gd name="connsiteX4" fmla="*/ 627857 w 1685538"/>
                <a:gd name="connsiteY4" fmla="*/ 914858 h 923678"/>
                <a:gd name="connsiteX0" fmla="*/ 627857 w 1685538"/>
                <a:gd name="connsiteY0" fmla="*/ 914858 h 919258"/>
                <a:gd name="connsiteX1" fmla="*/ 1685528 w 1685538"/>
                <a:gd name="connsiteY1" fmla="*/ 501902 h 919258"/>
                <a:gd name="connsiteX2" fmla="*/ 804839 w 1685538"/>
                <a:gd name="connsiteY2" fmla="*/ 8884 h 919258"/>
                <a:gd name="connsiteX3" fmla="*/ 0 w 1685538"/>
                <a:gd name="connsiteY3" fmla="*/ 497688 h 919258"/>
                <a:gd name="connsiteX4" fmla="*/ 627857 w 1685538"/>
                <a:gd name="connsiteY4" fmla="*/ 914858 h 919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5538" h="919258">
                  <a:moveTo>
                    <a:pt x="627857" y="914858"/>
                  </a:moveTo>
                  <a:cubicBezTo>
                    <a:pt x="1469218" y="848841"/>
                    <a:pt x="1644795" y="677478"/>
                    <a:pt x="1685528" y="501902"/>
                  </a:cubicBezTo>
                  <a:cubicBezTo>
                    <a:pt x="1688337" y="124064"/>
                    <a:pt x="1126494" y="15907"/>
                    <a:pt x="804839" y="8884"/>
                  </a:cubicBezTo>
                  <a:cubicBezTo>
                    <a:pt x="358175" y="-52919"/>
                    <a:pt x="92704" y="218171"/>
                    <a:pt x="0" y="497688"/>
                  </a:cubicBezTo>
                  <a:cubicBezTo>
                    <a:pt x="36521" y="687310"/>
                    <a:pt x="148885" y="956996"/>
                    <a:pt x="627857" y="914858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/>
            <p:cNvSpPr/>
            <p:nvPr/>
          </p:nvSpPr>
          <p:spPr>
            <a:xfrm>
              <a:off x="3376919" y="4947406"/>
              <a:ext cx="1327363" cy="636307"/>
            </a:xfrm>
            <a:custGeom>
              <a:avLst/>
              <a:gdLst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11928 w 436392"/>
                <a:gd name="connsiteY0" fmla="*/ 346590 h 346590"/>
                <a:gd name="connsiteX1" fmla="*/ 436392 w 436392"/>
                <a:gd name="connsiteY1" fmla="*/ 148540 h 346590"/>
                <a:gd name="connsiteX2" fmla="*/ 154066 w 436392"/>
                <a:gd name="connsiteY2" fmla="*/ 1056 h 346590"/>
                <a:gd name="connsiteX3" fmla="*/ 2368 w 436392"/>
                <a:gd name="connsiteY3" fmla="*/ 182250 h 346590"/>
                <a:gd name="connsiteX4" fmla="*/ 111928 w 436392"/>
                <a:gd name="connsiteY4" fmla="*/ 346590 h 346590"/>
                <a:gd name="connsiteX0" fmla="*/ 111928 w 920981"/>
                <a:gd name="connsiteY0" fmla="*/ 346590 h 346590"/>
                <a:gd name="connsiteX1" fmla="*/ 920981 w 920981"/>
                <a:gd name="connsiteY1" fmla="*/ 148540 h 346590"/>
                <a:gd name="connsiteX2" fmla="*/ 154066 w 920981"/>
                <a:gd name="connsiteY2" fmla="*/ 1056 h 346590"/>
                <a:gd name="connsiteX3" fmla="*/ 2368 w 920981"/>
                <a:gd name="connsiteY3" fmla="*/ 182250 h 346590"/>
                <a:gd name="connsiteX4" fmla="*/ 111928 w 920981"/>
                <a:gd name="connsiteY4" fmla="*/ 346590 h 346590"/>
                <a:gd name="connsiteX0" fmla="*/ 111928 w 920981"/>
                <a:gd name="connsiteY0" fmla="*/ 446666 h 446666"/>
                <a:gd name="connsiteX1" fmla="*/ 920981 w 920981"/>
                <a:gd name="connsiteY1" fmla="*/ 248616 h 446666"/>
                <a:gd name="connsiteX2" fmla="*/ 368971 w 920981"/>
                <a:gd name="connsiteY2" fmla="*/ 0 h 446666"/>
                <a:gd name="connsiteX3" fmla="*/ 2368 w 920981"/>
                <a:gd name="connsiteY3" fmla="*/ 282326 h 446666"/>
                <a:gd name="connsiteX4" fmla="*/ 111928 w 920981"/>
                <a:gd name="connsiteY4" fmla="*/ 446666 h 446666"/>
                <a:gd name="connsiteX0" fmla="*/ 434098 w 918687"/>
                <a:gd name="connsiteY0" fmla="*/ 471949 h 471949"/>
                <a:gd name="connsiteX1" fmla="*/ 918687 w 918687"/>
                <a:gd name="connsiteY1" fmla="*/ 248616 h 471949"/>
                <a:gd name="connsiteX2" fmla="*/ 366677 w 918687"/>
                <a:gd name="connsiteY2" fmla="*/ 0 h 471949"/>
                <a:gd name="connsiteX3" fmla="*/ 74 w 918687"/>
                <a:gd name="connsiteY3" fmla="*/ 282326 h 471949"/>
                <a:gd name="connsiteX4" fmla="*/ 434098 w 918687"/>
                <a:gd name="connsiteY4" fmla="*/ 471949 h 471949"/>
                <a:gd name="connsiteX0" fmla="*/ 434932 w 919521"/>
                <a:gd name="connsiteY0" fmla="*/ 471949 h 484670"/>
                <a:gd name="connsiteX1" fmla="*/ 919521 w 919521"/>
                <a:gd name="connsiteY1" fmla="*/ 248616 h 484670"/>
                <a:gd name="connsiteX2" fmla="*/ 367511 w 919521"/>
                <a:gd name="connsiteY2" fmla="*/ 0 h 484670"/>
                <a:gd name="connsiteX3" fmla="*/ 908 w 919521"/>
                <a:gd name="connsiteY3" fmla="*/ 282326 h 484670"/>
                <a:gd name="connsiteX4" fmla="*/ 434932 w 919521"/>
                <a:gd name="connsiteY4" fmla="*/ 471949 h 484670"/>
                <a:gd name="connsiteX0" fmla="*/ 435786 w 920375"/>
                <a:gd name="connsiteY0" fmla="*/ 471949 h 484670"/>
                <a:gd name="connsiteX1" fmla="*/ 920375 w 920375"/>
                <a:gd name="connsiteY1" fmla="*/ 248616 h 484670"/>
                <a:gd name="connsiteX2" fmla="*/ 368365 w 920375"/>
                <a:gd name="connsiteY2" fmla="*/ 0 h 484670"/>
                <a:gd name="connsiteX3" fmla="*/ 1762 w 920375"/>
                <a:gd name="connsiteY3" fmla="*/ 282326 h 484670"/>
                <a:gd name="connsiteX4" fmla="*/ 435786 w 920375"/>
                <a:gd name="connsiteY4" fmla="*/ 471949 h 484670"/>
                <a:gd name="connsiteX0" fmla="*/ 435786 w 923672"/>
                <a:gd name="connsiteY0" fmla="*/ 471949 h 484670"/>
                <a:gd name="connsiteX1" fmla="*/ 920375 w 923672"/>
                <a:gd name="connsiteY1" fmla="*/ 248616 h 484670"/>
                <a:gd name="connsiteX2" fmla="*/ 368365 w 923672"/>
                <a:gd name="connsiteY2" fmla="*/ 0 h 484670"/>
                <a:gd name="connsiteX3" fmla="*/ 1762 w 923672"/>
                <a:gd name="connsiteY3" fmla="*/ 282326 h 484670"/>
                <a:gd name="connsiteX4" fmla="*/ 435786 w 923672"/>
                <a:gd name="connsiteY4" fmla="*/ 471949 h 484670"/>
                <a:gd name="connsiteX0" fmla="*/ 713009 w 1200895"/>
                <a:gd name="connsiteY0" fmla="*/ 485164 h 492768"/>
                <a:gd name="connsiteX1" fmla="*/ 1197598 w 1200895"/>
                <a:gd name="connsiteY1" fmla="*/ 261831 h 492768"/>
                <a:gd name="connsiteX2" fmla="*/ 645588 w 1200895"/>
                <a:gd name="connsiteY2" fmla="*/ 13215 h 492768"/>
                <a:gd name="connsiteX3" fmla="*/ 873 w 1200895"/>
                <a:gd name="connsiteY3" fmla="*/ 135416 h 492768"/>
                <a:gd name="connsiteX4" fmla="*/ 713009 w 1200895"/>
                <a:gd name="connsiteY4" fmla="*/ 485164 h 492768"/>
                <a:gd name="connsiteX0" fmla="*/ 713036 w 1200824"/>
                <a:gd name="connsiteY0" fmla="*/ 699495 h 707099"/>
                <a:gd name="connsiteX1" fmla="*/ 1197625 w 1200824"/>
                <a:gd name="connsiteY1" fmla="*/ 476162 h 707099"/>
                <a:gd name="connsiteX2" fmla="*/ 628759 w 1200824"/>
                <a:gd name="connsiteY2" fmla="*/ 0 h 707099"/>
                <a:gd name="connsiteX3" fmla="*/ 900 w 1200824"/>
                <a:gd name="connsiteY3" fmla="*/ 349747 h 707099"/>
                <a:gd name="connsiteX4" fmla="*/ 713036 w 1200824"/>
                <a:gd name="connsiteY4" fmla="*/ 699495 h 707099"/>
                <a:gd name="connsiteX0" fmla="*/ 603476 w 1200824"/>
                <a:gd name="connsiteY0" fmla="*/ 619432 h 628957"/>
                <a:gd name="connsiteX1" fmla="*/ 1197625 w 1200824"/>
                <a:gd name="connsiteY1" fmla="*/ 476162 h 628957"/>
                <a:gd name="connsiteX2" fmla="*/ 628759 w 1200824"/>
                <a:gd name="connsiteY2" fmla="*/ 0 h 628957"/>
                <a:gd name="connsiteX3" fmla="*/ 900 w 1200824"/>
                <a:gd name="connsiteY3" fmla="*/ 349747 h 628957"/>
                <a:gd name="connsiteX4" fmla="*/ 603476 w 1200824"/>
                <a:gd name="connsiteY4" fmla="*/ 619432 h 628957"/>
                <a:gd name="connsiteX0" fmla="*/ 603476 w 1330854"/>
                <a:gd name="connsiteY0" fmla="*/ 619432 h 628957"/>
                <a:gd name="connsiteX1" fmla="*/ 1328254 w 1330854"/>
                <a:gd name="connsiteY1" fmla="*/ 349747 h 628957"/>
                <a:gd name="connsiteX2" fmla="*/ 628759 w 1330854"/>
                <a:gd name="connsiteY2" fmla="*/ 0 h 628957"/>
                <a:gd name="connsiteX3" fmla="*/ 900 w 1330854"/>
                <a:gd name="connsiteY3" fmla="*/ 349747 h 628957"/>
                <a:gd name="connsiteX4" fmla="*/ 603476 w 1330854"/>
                <a:gd name="connsiteY4" fmla="*/ 619432 h 628957"/>
                <a:gd name="connsiteX0" fmla="*/ 603476 w 1328263"/>
                <a:gd name="connsiteY0" fmla="*/ 619432 h 628957"/>
                <a:gd name="connsiteX1" fmla="*/ 1328254 w 1328263"/>
                <a:gd name="connsiteY1" fmla="*/ 349747 h 628957"/>
                <a:gd name="connsiteX2" fmla="*/ 628759 w 1328263"/>
                <a:gd name="connsiteY2" fmla="*/ 0 h 628957"/>
                <a:gd name="connsiteX3" fmla="*/ 900 w 1328263"/>
                <a:gd name="connsiteY3" fmla="*/ 349747 h 628957"/>
                <a:gd name="connsiteX4" fmla="*/ 603476 w 1328263"/>
                <a:gd name="connsiteY4" fmla="*/ 619432 h 628957"/>
                <a:gd name="connsiteX0" fmla="*/ 603829 w 1328616"/>
                <a:gd name="connsiteY0" fmla="*/ 620531 h 630056"/>
                <a:gd name="connsiteX1" fmla="*/ 1328607 w 1328616"/>
                <a:gd name="connsiteY1" fmla="*/ 350846 h 630056"/>
                <a:gd name="connsiteX2" fmla="*/ 629112 w 1328616"/>
                <a:gd name="connsiteY2" fmla="*/ 1099 h 630056"/>
                <a:gd name="connsiteX3" fmla="*/ 1253 w 1328616"/>
                <a:gd name="connsiteY3" fmla="*/ 350846 h 630056"/>
                <a:gd name="connsiteX4" fmla="*/ 603829 w 1328616"/>
                <a:gd name="connsiteY4" fmla="*/ 620531 h 630056"/>
                <a:gd name="connsiteX0" fmla="*/ 602707 w 1327494"/>
                <a:gd name="connsiteY0" fmla="*/ 620410 h 629935"/>
                <a:gd name="connsiteX1" fmla="*/ 1327485 w 1327494"/>
                <a:gd name="connsiteY1" fmla="*/ 350725 h 629935"/>
                <a:gd name="connsiteX2" fmla="*/ 627990 w 1327494"/>
                <a:gd name="connsiteY2" fmla="*/ 978 h 629935"/>
                <a:gd name="connsiteX3" fmla="*/ 131 w 1327494"/>
                <a:gd name="connsiteY3" fmla="*/ 350725 h 629935"/>
                <a:gd name="connsiteX4" fmla="*/ 602707 w 1327494"/>
                <a:gd name="connsiteY4" fmla="*/ 620410 h 629935"/>
                <a:gd name="connsiteX0" fmla="*/ 602707 w 1327494"/>
                <a:gd name="connsiteY0" fmla="*/ 621163 h 630688"/>
                <a:gd name="connsiteX1" fmla="*/ 1327485 w 1327494"/>
                <a:gd name="connsiteY1" fmla="*/ 351478 h 630688"/>
                <a:gd name="connsiteX2" fmla="*/ 627990 w 1327494"/>
                <a:gd name="connsiteY2" fmla="*/ 1731 h 630688"/>
                <a:gd name="connsiteX3" fmla="*/ 131 w 1327494"/>
                <a:gd name="connsiteY3" fmla="*/ 351478 h 630688"/>
                <a:gd name="connsiteX4" fmla="*/ 602707 w 1327494"/>
                <a:gd name="connsiteY4" fmla="*/ 621163 h 630688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  <a:gd name="connsiteX0" fmla="*/ 602576 w 1327363"/>
                <a:gd name="connsiteY0" fmla="*/ 621163 h 636307"/>
                <a:gd name="connsiteX1" fmla="*/ 1327354 w 1327363"/>
                <a:gd name="connsiteY1" fmla="*/ 351478 h 636307"/>
                <a:gd name="connsiteX2" fmla="*/ 627859 w 1327363"/>
                <a:gd name="connsiteY2" fmla="*/ 1731 h 636307"/>
                <a:gd name="connsiteX3" fmla="*/ 0 w 1327363"/>
                <a:gd name="connsiteY3" fmla="*/ 351478 h 636307"/>
                <a:gd name="connsiteX4" fmla="*/ 602576 w 1327363"/>
                <a:gd name="connsiteY4" fmla="*/ 621163 h 636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7363" h="636307">
                  <a:moveTo>
                    <a:pt x="602576" y="621163"/>
                  </a:moveTo>
                  <a:cubicBezTo>
                    <a:pt x="883498" y="609926"/>
                    <a:pt x="1286621" y="527054"/>
                    <a:pt x="1327354" y="351478"/>
                  </a:cubicBezTo>
                  <a:cubicBezTo>
                    <a:pt x="1330163" y="-26360"/>
                    <a:pt x="713540" y="4540"/>
                    <a:pt x="627859" y="1731"/>
                  </a:cubicBezTo>
                  <a:cubicBezTo>
                    <a:pt x="337106" y="-13720"/>
                    <a:pt x="63207" y="71961"/>
                    <a:pt x="0" y="351478"/>
                  </a:cubicBezTo>
                  <a:cubicBezTo>
                    <a:pt x="36521" y="541100"/>
                    <a:pt x="169956" y="684370"/>
                    <a:pt x="602576" y="621163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 29"/>
            <p:cNvSpPr/>
            <p:nvPr/>
          </p:nvSpPr>
          <p:spPr>
            <a:xfrm>
              <a:off x="3500871" y="5024285"/>
              <a:ext cx="923672" cy="484670"/>
            </a:xfrm>
            <a:custGeom>
              <a:avLst/>
              <a:gdLst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11928 w 436392"/>
                <a:gd name="connsiteY0" fmla="*/ 346590 h 346590"/>
                <a:gd name="connsiteX1" fmla="*/ 436392 w 436392"/>
                <a:gd name="connsiteY1" fmla="*/ 148540 h 346590"/>
                <a:gd name="connsiteX2" fmla="*/ 154066 w 436392"/>
                <a:gd name="connsiteY2" fmla="*/ 1056 h 346590"/>
                <a:gd name="connsiteX3" fmla="*/ 2368 w 436392"/>
                <a:gd name="connsiteY3" fmla="*/ 182250 h 346590"/>
                <a:gd name="connsiteX4" fmla="*/ 111928 w 436392"/>
                <a:gd name="connsiteY4" fmla="*/ 346590 h 346590"/>
                <a:gd name="connsiteX0" fmla="*/ 111928 w 920981"/>
                <a:gd name="connsiteY0" fmla="*/ 346590 h 346590"/>
                <a:gd name="connsiteX1" fmla="*/ 920981 w 920981"/>
                <a:gd name="connsiteY1" fmla="*/ 148540 h 346590"/>
                <a:gd name="connsiteX2" fmla="*/ 154066 w 920981"/>
                <a:gd name="connsiteY2" fmla="*/ 1056 h 346590"/>
                <a:gd name="connsiteX3" fmla="*/ 2368 w 920981"/>
                <a:gd name="connsiteY3" fmla="*/ 182250 h 346590"/>
                <a:gd name="connsiteX4" fmla="*/ 111928 w 920981"/>
                <a:gd name="connsiteY4" fmla="*/ 346590 h 346590"/>
                <a:gd name="connsiteX0" fmla="*/ 111928 w 920981"/>
                <a:gd name="connsiteY0" fmla="*/ 446666 h 446666"/>
                <a:gd name="connsiteX1" fmla="*/ 920981 w 920981"/>
                <a:gd name="connsiteY1" fmla="*/ 248616 h 446666"/>
                <a:gd name="connsiteX2" fmla="*/ 368971 w 920981"/>
                <a:gd name="connsiteY2" fmla="*/ 0 h 446666"/>
                <a:gd name="connsiteX3" fmla="*/ 2368 w 920981"/>
                <a:gd name="connsiteY3" fmla="*/ 282326 h 446666"/>
                <a:gd name="connsiteX4" fmla="*/ 111928 w 920981"/>
                <a:gd name="connsiteY4" fmla="*/ 446666 h 446666"/>
                <a:gd name="connsiteX0" fmla="*/ 434098 w 918687"/>
                <a:gd name="connsiteY0" fmla="*/ 471949 h 471949"/>
                <a:gd name="connsiteX1" fmla="*/ 918687 w 918687"/>
                <a:gd name="connsiteY1" fmla="*/ 248616 h 471949"/>
                <a:gd name="connsiteX2" fmla="*/ 366677 w 918687"/>
                <a:gd name="connsiteY2" fmla="*/ 0 h 471949"/>
                <a:gd name="connsiteX3" fmla="*/ 74 w 918687"/>
                <a:gd name="connsiteY3" fmla="*/ 282326 h 471949"/>
                <a:gd name="connsiteX4" fmla="*/ 434098 w 918687"/>
                <a:gd name="connsiteY4" fmla="*/ 471949 h 471949"/>
                <a:gd name="connsiteX0" fmla="*/ 434932 w 919521"/>
                <a:gd name="connsiteY0" fmla="*/ 471949 h 484670"/>
                <a:gd name="connsiteX1" fmla="*/ 919521 w 919521"/>
                <a:gd name="connsiteY1" fmla="*/ 248616 h 484670"/>
                <a:gd name="connsiteX2" fmla="*/ 367511 w 919521"/>
                <a:gd name="connsiteY2" fmla="*/ 0 h 484670"/>
                <a:gd name="connsiteX3" fmla="*/ 908 w 919521"/>
                <a:gd name="connsiteY3" fmla="*/ 282326 h 484670"/>
                <a:gd name="connsiteX4" fmla="*/ 434932 w 919521"/>
                <a:gd name="connsiteY4" fmla="*/ 471949 h 484670"/>
                <a:gd name="connsiteX0" fmla="*/ 435786 w 920375"/>
                <a:gd name="connsiteY0" fmla="*/ 471949 h 484670"/>
                <a:gd name="connsiteX1" fmla="*/ 920375 w 920375"/>
                <a:gd name="connsiteY1" fmla="*/ 248616 h 484670"/>
                <a:gd name="connsiteX2" fmla="*/ 368365 w 920375"/>
                <a:gd name="connsiteY2" fmla="*/ 0 h 484670"/>
                <a:gd name="connsiteX3" fmla="*/ 1762 w 920375"/>
                <a:gd name="connsiteY3" fmla="*/ 282326 h 484670"/>
                <a:gd name="connsiteX4" fmla="*/ 435786 w 920375"/>
                <a:gd name="connsiteY4" fmla="*/ 471949 h 484670"/>
                <a:gd name="connsiteX0" fmla="*/ 435786 w 923672"/>
                <a:gd name="connsiteY0" fmla="*/ 471949 h 484670"/>
                <a:gd name="connsiteX1" fmla="*/ 920375 w 923672"/>
                <a:gd name="connsiteY1" fmla="*/ 248616 h 484670"/>
                <a:gd name="connsiteX2" fmla="*/ 368365 w 923672"/>
                <a:gd name="connsiteY2" fmla="*/ 0 h 484670"/>
                <a:gd name="connsiteX3" fmla="*/ 1762 w 923672"/>
                <a:gd name="connsiteY3" fmla="*/ 282326 h 484670"/>
                <a:gd name="connsiteX4" fmla="*/ 435786 w 923672"/>
                <a:gd name="connsiteY4" fmla="*/ 471949 h 48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672" h="484670">
                  <a:moveTo>
                    <a:pt x="435786" y="471949"/>
                  </a:moveTo>
                  <a:cubicBezTo>
                    <a:pt x="716708" y="460712"/>
                    <a:pt x="909138" y="339916"/>
                    <a:pt x="920375" y="248616"/>
                  </a:cubicBezTo>
                  <a:cubicBezTo>
                    <a:pt x="969536" y="-11235"/>
                    <a:pt x="454046" y="2809"/>
                    <a:pt x="368365" y="0"/>
                  </a:cubicBezTo>
                  <a:cubicBezTo>
                    <a:pt x="229309" y="18259"/>
                    <a:pt x="-23521" y="66016"/>
                    <a:pt x="1762" y="282326"/>
                  </a:cubicBezTo>
                  <a:cubicBezTo>
                    <a:pt x="-3856" y="345534"/>
                    <a:pt x="3166" y="535156"/>
                    <a:pt x="435786" y="471949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 30"/>
            <p:cNvSpPr/>
            <p:nvPr/>
          </p:nvSpPr>
          <p:spPr>
            <a:xfrm>
              <a:off x="3677003" y="5111016"/>
              <a:ext cx="436392" cy="346590"/>
            </a:xfrm>
            <a:custGeom>
              <a:avLst/>
              <a:gdLst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5534 h 345534"/>
                <a:gd name="connsiteX1" fmla="*/ 434024 w 434024"/>
                <a:gd name="connsiteY1" fmla="*/ 147484 h 345534"/>
                <a:gd name="connsiteX2" fmla="*/ 151698 w 434024"/>
                <a:gd name="connsiteY2" fmla="*/ 0 h 345534"/>
                <a:gd name="connsiteX3" fmla="*/ 0 w 434024"/>
                <a:gd name="connsiteY3" fmla="*/ 181194 h 345534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09560 w 434024"/>
                <a:gd name="connsiteY0" fmla="*/ 346590 h 346590"/>
                <a:gd name="connsiteX1" fmla="*/ 434024 w 434024"/>
                <a:gd name="connsiteY1" fmla="*/ 148540 h 346590"/>
                <a:gd name="connsiteX2" fmla="*/ 151698 w 434024"/>
                <a:gd name="connsiteY2" fmla="*/ 1056 h 346590"/>
                <a:gd name="connsiteX3" fmla="*/ 0 w 434024"/>
                <a:gd name="connsiteY3" fmla="*/ 182250 h 346590"/>
                <a:gd name="connsiteX4" fmla="*/ 109560 w 434024"/>
                <a:gd name="connsiteY4" fmla="*/ 346590 h 346590"/>
                <a:gd name="connsiteX0" fmla="*/ 111928 w 436392"/>
                <a:gd name="connsiteY0" fmla="*/ 346590 h 346590"/>
                <a:gd name="connsiteX1" fmla="*/ 436392 w 436392"/>
                <a:gd name="connsiteY1" fmla="*/ 148540 h 346590"/>
                <a:gd name="connsiteX2" fmla="*/ 154066 w 436392"/>
                <a:gd name="connsiteY2" fmla="*/ 1056 h 346590"/>
                <a:gd name="connsiteX3" fmla="*/ 2368 w 436392"/>
                <a:gd name="connsiteY3" fmla="*/ 182250 h 346590"/>
                <a:gd name="connsiteX4" fmla="*/ 111928 w 436392"/>
                <a:gd name="connsiteY4" fmla="*/ 346590 h 346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6392" h="346590">
                  <a:moveTo>
                    <a:pt x="111928" y="346590"/>
                  </a:moveTo>
                  <a:cubicBezTo>
                    <a:pt x="392850" y="335353"/>
                    <a:pt x="425155" y="239840"/>
                    <a:pt x="436392" y="148540"/>
                  </a:cubicBezTo>
                  <a:cubicBezTo>
                    <a:pt x="426559" y="-31249"/>
                    <a:pt x="239747" y="3865"/>
                    <a:pt x="154066" y="1056"/>
                  </a:cubicBezTo>
                  <a:cubicBezTo>
                    <a:pt x="15010" y="19315"/>
                    <a:pt x="19223" y="109210"/>
                    <a:pt x="2368" y="182250"/>
                  </a:cubicBezTo>
                  <a:cubicBezTo>
                    <a:pt x="-3250" y="245458"/>
                    <a:pt x="-8869" y="312879"/>
                    <a:pt x="111928" y="34659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5" name="Straight Connector 14"/>
          <p:cNvCxnSpPr>
            <a:stCxn id="14" idx="3"/>
            <a:endCxn id="3" idx="1"/>
          </p:cNvCxnSpPr>
          <p:nvPr/>
        </p:nvCxnSpPr>
        <p:spPr>
          <a:xfrm flipH="1" flipV="1">
            <a:off x="2848000" y="3032956"/>
            <a:ext cx="23243" cy="210435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14" idx="1"/>
            <a:endCxn id="3" idx="3"/>
          </p:cNvCxnSpPr>
          <p:nvPr/>
        </p:nvCxnSpPr>
        <p:spPr>
          <a:xfrm flipH="1" flipV="1">
            <a:off x="6202213" y="3032956"/>
            <a:ext cx="23231" cy="210013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25" idx="1"/>
            <a:endCxn id="17" idx="3"/>
          </p:cNvCxnSpPr>
          <p:nvPr/>
        </p:nvCxnSpPr>
        <p:spPr>
          <a:xfrm flipV="1">
            <a:off x="5757005" y="2816932"/>
            <a:ext cx="7" cy="231546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26" idx="1"/>
            <a:endCxn id="18" idx="3"/>
          </p:cNvCxnSpPr>
          <p:nvPr/>
        </p:nvCxnSpPr>
        <p:spPr>
          <a:xfrm flipV="1">
            <a:off x="5414984" y="2600908"/>
            <a:ext cx="14" cy="2543426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endCxn id="19" idx="3"/>
          </p:cNvCxnSpPr>
          <p:nvPr/>
        </p:nvCxnSpPr>
        <p:spPr>
          <a:xfrm flipV="1">
            <a:off x="5084234" y="2384884"/>
            <a:ext cx="0" cy="275945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28" idx="1"/>
            <a:endCxn id="20" idx="3"/>
          </p:cNvCxnSpPr>
          <p:nvPr/>
        </p:nvCxnSpPr>
        <p:spPr>
          <a:xfrm flipV="1">
            <a:off x="4813831" y="2168860"/>
            <a:ext cx="10" cy="2965684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29" idx="1"/>
            <a:endCxn id="21" idx="3"/>
          </p:cNvCxnSpPr>
          <p:nvPr/>
        </p:nvCxnSpPr>
        <p:spPr>
          <a:xfrm flipV="1">
            <a:off x="4551872" y="1952836"/>
            <a:ext cx="10" cy="319364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>
            <a:stCxn id="30" idx="1"/>
            <a:endCxn id="22" idx="3"/>
          </p:cNvCxnSpPr>
          <p:nvPr/>
        </p:nvCxnSpPr>
        <p:spPr>
          <a:xfrm flipV="1">
            <a:off x="4268845" y="1736812"/>
            <a:ext cx="3299" cy="338368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stCxn id="23" idx="3"/>
            <a:endCxn id="31" idx="1"/>
          </p:cNvCxnSpPr>
          <p:nvPr/>
        </p:nvCxnSpPr>
        <p:spPr>
          <a:xfrm flipH="1">
            <a:off x="3960994" y="1529915"/>
            <a:ext cx="1" cy="357724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23" idx="1"/>
          </p:cNvCxnSpPr>
          <p:nvPr/>
        </p:nvCxnSpPr>
        <p:spPr>
          <a:xfrm flipV="1">
            <a:off x="3524602" y="1529915"/>
            <a:ext cx="1" cy="361656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22" idx="1"/>
            <a:endCxn id="30" idx="3"/>
          </p:cNvCxnSpPr>
          <p:nvPr/>
        </p:nvCxnSpPr>
        <p:spPr>
          <a:xfrm>
            <a:off x="3348472" y="1736812"/>
            <a:ext cx="1760" cy="341739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28" idx="3"/>
            <a:endCxn id="20" idx="1"/>
          </p:cNvCxnSpPr>
          <p:nvPr/>
        </p:nvCxnSpPr>
        <p:spPr>
          <a:xfrm flipV="1">
            <a:off x="3128303" y="2168860"/>
            <a:ext cx="1" cy="296147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>
            <a:stCxn id="21" idx="1"/>
            <a:endCxn id="29" idx="3"/>
          </p:cNvCxnSpPr>
          <p:nvPr/>
        </p:nvCxnSpPr>
        <p:spPr>
          <a:xfrm flipH="1">
            <a:off x="3224518" y="1952836"/>
            <a:ext cx="1" cy="319364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7" idx="3"/>
            <a:endCxn id="19" idx="1"/>
          </p:cNvCxnSpPr>
          <p:nvPr/>
        </p:nvCxnSpPr>
        <p:spPr>
          <a:xfrm flipV="1">
            <a:off x="3061586" y="2384884"/>
            <a:ext cx="1" cy="2741934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>
            <a:stCxn id="26" idx="3"/>
            <a:endCxn id="18" idx="1"/>
          </p:cNvCxnSpPr>
          <p:nvPr/>
        </p:nvCxnSpPr>
        <p:spPr>
          <a:xfrm flipV="1">
            <a:off x="2987824" y="2600908"/>
            <a:ext cx="2" cy="253499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25" idx="3"/>
            <a:endCxn id="17" idx="1"/>
          </p:cNvCxnSpPr>
          <p:nvPr/>
        </p:nvCxnSpPr>
        <p:spPr>
          <a:xfrm flipV="1">
            <a:off x="2921104" y="2816932"/>
            <a:ext cx="1" cy="2302821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276" name="Straight Connector 54275"/>
          <p:cNvCxnSpPr/>
          <p:nvPr/>
        </p:nvCxnSpPr>
        <p:spPr>
          <a:xfrm>
            <a:off x="2123728" y="5137308"/>
            <a:ext cx="482453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279" name="Freeform 54278"/>
          <p:cNvSpPr/>
          <p:nvPr/>
        </p:nvSpPr>
        <p:spPr>
          <a:xfrm>
            <a:off x="2757339" y="1367961"/>
            <a:ext cx="3902697" cy="1780592"/>
          </a:xfrm>
          <a:custGeom>
            <a:avLst/>
            <a:gdLst>
              <a:gd name="connsiteX0" fmla="*/ 0 w 3817856"/>
              <a:gd name="connsiteY0" fmla="*/ 1503575 h 1729819"/>
              <a:gd name="connsiteX1" fmla="*/ 80128 w 3817856"/>
              <a:gd name="connsiteY1" fmla="*/ 1291472 h 1729819"/>
              <a:gd name="connsiteX2" fmla="*/ 155543 w 3817856"/>
              <a:gd name="connsiteY2" fmla="*/ 1074656 h 1729819"/>
              <a:gd name="connsiteX3" fmla="*/ 226244 w 3817856"/>
              <a:gd name="connsiteY3" fmla="*/ 857839 h 1729819"/>
              <a:gd name="connsiteX4" fmla="*/ 296945 w 3817856"/>
              <a:gd name="connsiteY4" fmla="*/ 641023 h 1729819"/>
              <a:gd name="connsiteX5" fmla="*/ 381786 w 3817856"/>
              <a:gd name="connsiteY5" fmla="*/ 424206 h 1729819"/>
              <a:gd name="connsiteX6" fmla="*/ 513761 w 3817856"/>
              <a:gd name="connsiteY6" fmla="*/ 207390 h 1729819"/>
              <a:gd name="connsiteX7" fmla="*/ 683444 w 3817856"/>
              <a:gd name="connsiteY7" fmla="*/ 0 h 1729819"/>
              <a:gd name="connsiteX8" fmla="*/ 1107650 w 3817856"/>
              <a:gd name="connsiteY8" fmla="*/ 4713 h 1729819"/>
              <a:gd name="connsiteX9" fmla="*/ 1423448 w 3817856"/>
              <a:gd name="connsiteY9" fmla="*/ 207390 h 1729819"/>
              <a:gd name="connsiteX10" fmla="*/ 1706252 w 3817856"/>
              <a:gd name="connsiteY10" fmla="*/ 424206 h 1729819"/>
              <a:gd name="connsiteX11" fmla="*/ 1956062 w 3817856"/>
              <a:gd name="connsiteY11" fmla="*/ 641023 h 1729819"/>
              <a:gd name="connsiteX12" fmla="*/ 2229440 w 3817856"/>
              <a:gd name="connsiteY12" fmla="*/ 862553 h 1729819"/>
              <a:gd name="connsiteX13" fmla="*/ 2578231 w 3817856"/>
              <a:gd name="connsiteY13" fmla="*/ 1079369 h 1729819"/>
              <a:gd name="connsiteX14" fmla="*/ 2903456 w 3817856"/>
              <a:gd name="connsiteY14" fmla="*/ 1286759 h 1729819"/>
              <a:gd name="connsiteX15" fmla="*/ 3355943 w 3817856"/>
              <a:gd name="connsiteY15" fmla="*/ 1508289 h 1729819"/>
              <a:gd name="connsiteX16" fmla="*/ 3817856 w 3817856"/>
              <a:gd name="connsiteY16" fmla="*/ 1729819 h 1729819"/>
              <a:gd name="connsiteX0" fmla="*/ 0 w 3902697"/>
              <a:gd name="connsiteY0" fmla="*/ 1710964 h 1729819"/>
              <a:gd name="connsiteX1" fmla="*/ 164969 w 3902697"/>
              <a:gd name="connsiteY1" fmla="*/ 1291472 h 1729819"/>
              <a:gd name="connsiteX2" fmla="*/ 240384 w 3902697"/>
              <a:gd name="connsiteY2" fmla="*/ 1074656 h 1729819"/>
              <a:gd name="connsiteX3" fmla="*/ 311085 w 3902697"/>
              <a:gd name="connsiteY3" fmla="*/ 857839 h 1729819"/>
              <a:gd name="connsiteX4" fmla="*/ 381786 w 3902697"/>
              <a:gd name="connsiteY4" fmla="*/ 641023 h 1729819"/>
              <a:gd name="connsiteX5" fmla="*/ 466627 w 3902697"/>
              <a:gd name="connsiteY5" fmla="*/ 424206 h 1729819"/>
              <a:gd name="connsiteX6" fmla="*/ 598602 w 3902697"/>
              <a:gd name="connsiteY6" fmla="*/ 207390 h 1729819"/>
              <a:gd name="connsiteX7" fmla="*/ 768285 w 3902697"/>
              <a:gd name="connsiteY7" fmla="*/ 0 h 1729819"/>
              <a:gd name="connsiteX8" fmla="*/ 1192491 w 3902697"/>
              <a:gd name="connsiteY8" fmla="*/ 4713 h 1729819"/>
              <a:gd name="connsiteX9" fmla="*/ 1508289 w 3902697"/>
              <a:gd name="connsiteY9" fmla="*/ 207390 h 1729819"/>
              <a:gd name="connsiteX10" fmla="*/ 1791093 w 3902697"/>
              <a:gd name="connsiteY10" fmla="*/ 424206 h 1729819"/>
              <a:gd name="connsiteX11" fmla="*/ 2040903 w 3902697"/>
              <a:gd name="connsiteY11" fmla="*/ 641023 h 1729819"/>
              <a:gd name="connsiteX12" fmla="*/ 2314281 w 3902697"/>
              <a:gd name="connsiteY12" fmla="*/ 862553 h 1729819"/>
              <a:gd name="connsiteX13" fmla="*/ 2663072 w 3902697"/>
              <a:gd name="connsiteY13" fmla="*/ 1079369 h 1729819"/>
              <a:gd name="connsiteX14" fmla="*/ 2988297 w 3902697"/>
              <a:gd name="connsiteY14" fmla="*/ 1286759 h 1729819"/>
              <a:gd name="connsiteX15" fmla="*/ 3440784 w 3902697"/>
              <a:gd name="connsiteY15" fmla="*/ 1508289 h 1729819"/>
              <a:gd name="connsiteX16" fmla="*/ 3902697 w 3902697"/>
              <a:gd name="connsiteY16" fmla="*/ 1729819 h 1729819"/>
              <a:gd name="connsiteX0" fmla="*/ 0 w 3902697"/>
              <a:gd name="connsiteY0" fmla="*/ 1743457 h 1762312"/>
              <a:gd name="connsiteX1" fmla="*/ 164969 w 3902697"/>
              <a:gd name="connsiteY1" fmla="*/ 1323965 h 1762312"/>
              <a:gd name="connsiteX2" fmla="*/ 240384 w 3902697"/>
              <a:gd name="connsiteY2" fmla="*/ 1107149 h 1762312"/>
              <a:gd name="connsiteX3" fmla="*/ 311085 w 3902697"/>
              <a:gd name="connsiteY3" fmla="*/ 890332 h 1762312"/>
              <a:gd name="connsiteX4" fmla="*/ 381786 w 3902697"/>
              <a:gd name="connsiteY4" fmla="*/ 673516 h 1762312"/>
              <a:gd name="connsiteX5" fmla="*/ 466627 w 3902697"/>
              <a:gd name="connsiteY5" fmla="*/ 456699 h 1762312"/>
              <a:gd name="connsiteX6" fmla="*/ 598602 w 3902697"/>
              <a:gd name="connsiteY6" fmla="*/ 239883 h 1762312"/>
              <a:gd name="connsiteX7" fmla="*/ 768285 w 3902697"/>
              <a:gd name="connsiteY7" fmla="*/ 32493 h 1762312"/>
              <a:gd name="connsiteX8" fmla="*/ 1192491 w 3902697"/>
              <a:gd name="connsiteY8" fmla="*/ 37206 h 1762312"/>
              <a:gd name="connsiteX9" fmla="*/ 1508289 w 3902697"/>
              <a:gd name="connsiteY9" fmla="*/ 239883 h 1762312"/>
              <a:gd name="connsiteX10" fmla="*/ 1791093 w 3902697"/>
              <a:gd name="connsiteY10" fmla="*/ 456699 h 1762312"/>
              <a:gd name="connsiteX11" fmla="*/ 2040903 w 3902697"/>
              <a:gd name="connsiteY11" fmla="*/ 673516 h 1762312"/>
              <a:gd name="connsiteX12" fmla="*/ 2314281 w 3902697"/>
              <a:gd name="connsiteY12" fmla="*/ 895046 h 1762312"/>
              <a:gd name="connsiteX13" fmla="*/ 2663072 w 3902697"/>
              <a:gd name="connsiteY13" fmla="*/ 1111862 h 1762312"/>
              <a:gd name="connsiteX14" fmla="*/ 2988297 w 3902697"/>
              <a:gd name="connsiteY14" fmla="*/ 1319252 h 1762312"/>
              <a:gd name="connsiteX15" fmla="*/ 3440784 w 3902697"/>
              <a:gd name="connsiteY15" fmla="*/ 1540782 h 1762312"/>
              <a:gd name="connsiteX16" fmla="*/ 3902697 w 3902697"/>
              <a:gd name="connsiteY16" fmla="*/ 1762312 h 1762312"/>
              <a:gd name="connsiteX0" fmla="*/ 0 w 3902697"/>
              <a:gd name="connsiteY0" fmla="*/ 1761737 h 1780592"/>
              <a:gd name="connsiteX1" fmla="*/ 164969 w 3902697"/>
              <a:gd name="connsiteY1" fmla="*/ 1342245 h 1780592"/>
              <a:gd name="connsiteX2" fmla="*/ 240384 w 3902697"/>
              <a:gd name="connsiteY2" fmla="*/ 1125429 h 1780592"/>
              <a:gd name="connsiteX3" fmla="*/ 311085 w 3902697"/>
              <a:gd name="connsiteY3" fmla="*/ 908612 h 1780592"/>
              <a:gd name="connsiteX4" fmla="*/ 381786 w 3902697"/>
              <a:gd name="connsiteY4" fmla="*/ 691796 h 1780592"/>
              <a:gd name="connsiteX5" fmla="*/ 466627 w 3902697"/>
              <a:gd name="connsiteY5" fmla="*/ 474979 h 1780592"/>
              <a:gd name="connsiteX6" fmla="*/ 598602 w 3902697"/>
              <a:gd name="connsiteY6" fmla="*/ 258163 h 1780592"/>
              <a:gd name="connsiteX7" fmla="*/ 768285 w 3902697"/>
              <a:gd name="connsiteY7" fmla="*/ 50773 h 1780592"/>
              <a:gd name="connsiteX8" fmla="*/ 1192491 w 3902697"/>
              <a:gd name="connsiteY8" fmla="*/ 55486 h 1780592"/>
              <a:gd name="connsiteX9" fmla="*/ 1508289 w 3902697"/>
              <a:gd name="connsiteY9" fmla="*/ 258163 h 1780592"/>
              <a:gd name="connsiteX10" fmla="*/ 1791093 w 3902697"/>
              <a:gd name="connsiteY10" fmla="*/ 474979 h 1780592"/>
              <a:gd name="connsiteX11" fmla="*/ 2040903 w 3902697"/>
              <a:gd name="connsiteY11" fmla="*/ 691796 h 1780592"/>
              <a:gd name="connsiteX12" fmla="*/ 2314281 w 3902697"/>
              <a:gd name="connsiteY12" fmla="*/ 913326 h 1780592"/>
              <a:gd name="connsiteX13" fmla="*/ 2663072 w 3902697"/>
              <a:gd name="connsiteY13" fmla="*/ 1130142 h 1780592"/>
              <a:gd name="connsiteX14" fmla="*/ 2988297 w 3902697"/>
              <a:gd name="connsiteY14" fmla="*/ 1337532 h 1780592"/>
              <a:gd name="connsiteX15" fmla="*/ 3440784 w 3902697"/>
              <a:gd name="connsiteY15" fmla="*/ 1559062 h 1780592"/>
              <a:gd name="connsiteX16" fmla="*/ 3902697 w 3902697"/>
              <a:gd name="connsiteY16" fmla="*/ 1780592 h 1780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902697" h="1780592">
                <a:moveTo>
                  <a:pt x="0" y="1761737"/>
                </a:moveTo>
                <a:lnTo>
                  <a:pt x="164969" y="1342245"/>
                </a:lnTo>
                <a:lnTo>
                  <a:pt x="240384" y="1125429"/>
                </a:lnTo>
                <a:lnTo>
                  <a:pt x="311085" y="908612"/>
                </a:lnTo>
                <a:lnTo>
                  <a:pt x="381786" y="691796"/>
                </a:lnTo>
                <a:lnTo>
                  <a:pt x="466627" y="474979"/>
                </a:lnTo>
                <a:lnTo>
                  <a:pt x="598602" y="258163"/>
                </a:lnTo>
                <a:lnTo>
                  <a:pt x="768285" y="50773"/>
                </a:lnTo>
                <a:cubicBezTo>
                  <a:pt x="876693" y="-8930"/>
                  <a:pt x="956821" y="-26213"/>
                  <a:pt x="1192491" y="55486"/>
                </a:cubicBezTo>
                <a:lnTo>
                  <a:pt x="1508289" y="258163"/>
                </a:lnTo>
                <a:lnTo>
                  <a:pt x="1791093" y="474979"/>
                </a:lnTo>
                <a:lnTo>
                  <a:pt x="2040903" y="691796"/>
                </a:lnTo>
                <a:lnTo>
                  <a:pt x="2314281" y="913326"/>
                </a:lnTo>
                <a:lnTo>
                  <a:pt x="2663072" y="1130142"/>
                </a:lnTo>
                <a:lnTo>
                  <a:pt x="2988297" y="1337532"/>
                </a:lnTo>
                <a:lnTo>
                  <a:pt x="3440784" y="1559062"/>
                </a:lnTo>
                <a:lnTo>
                  <a:pt x="3902697" y="1780592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616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1500"/>
                                        <p:tgtEl>
                                          <p:spTgt spid="54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5427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7" name="Rectangle 3"/>
          <p:cNvSpPr>
            <a:spLocks noRot="1" noChangeArrowheads="1"/>
          </p:cNvSpPr>
          <p:nvPr/>
        </p:nvSpPr>
        <p:spPr bwMode="auto">
          <a:xfrm>
            <a:off x="384458" y="1383754"/>
            <a:ext cx="8375084" cy="4781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20000"/>
              </a:spcBef>
            </a:pPr>
            <a:r>
              <a:rPr lang="nl-BE" sz="2800" b="1" u="sng" dirty="0" err="1">
                <a:latin typeface="+mn-lt"/>
                <a:cs typeface="Arial" panose="020B0604020202020204" pitchFamily="34" charset="0"/>
              </a:rPr>
              <a:t>Itinéraire</a:t>
            </a:r>
            <a:r>
              <a:rPr lang="nl-BE" sz="2800" b="1" u="sng" dirty="0" smtClean="0">
                <a:latin typeface="+mn-lt"/>
                <a:cs typeface="Arial" panose="020B0604020202020204" pitchFamily="34" charset="0"/>
              </a:rPr>
              <a:t>:</a:t>
            </a:r>
          </a:p>
          <a:p>
            <a:pPr>
              <a:spcBef>
                <a:spcPct val="20000"/>
              </a:spcBef>
            </a:pPr>
            <a:endParaRPr lang="nl-BE" sz="1400" dirty="0" smtClean="0">
              <a:latin typeface="+mn-lt"/>
              <a:cs typeface="Arial" panose="020B0604020202020204" pitchFamily="34" charset="0"/>
            </a:endParaRPr>
          </a:p>
          <a:p>
            <a:pPr algn="just">
              <a:spcBef>
                <a:spcPct val="20000"/>
              </a:spcBef>
            </a:pP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Suivre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une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courbe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de niveau  </a:t>
            </a:r>
            <a:r>
              <a:rPr lang="nl-BE" sz="2800" dirty="0" smtClean="0">
                <a:latin typeface="+mn-lt"/>
                <a:cs typeface="Arial" panose="020B0604020202020204" pitchFamily="34" charset="0"/>
                <a:sym typeface="Wingdings"/>
              </a:rPr>
              <a:t>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solidFill>
                  <a:srgbClr val="FF0000"/>
                </a:solidFill>
                <a:latin typeface="+mn-lt"/>
                <a:cs typeface="Arial" panose="020B0604020202020204" pitchFamily="34" charset="0"/>
              </a:rPr>
              <a:t>pente</a:t>
            </a:r>
            <a:r>
              <a:rPr lang="nl-BE" sz="2800" dirty="0">
                <a:solidFill>
                  <a:srgbClr val="FF0000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 smtClean="0">
                <a:solidFill>
                  <a:srgbClr val="FF0000"/>
                </a:solidFill>
                <a:latin typeface="+mn-lt"/>
                <a:cs typeface="Arial" panose="020B0604020202020204" pitchFamily="34" charset="0"/>
              </a:rPr>
              <a:t>nulle</a:t>
            </a:r>
            <a:endParaRPr lang="nl-BE" sz="2800" dirty="0">
              <a:solidFill>
                <a:srgbClr val="FF0000"/>
              </a:solidFill>
              <a:latin typeface="+mn-lt"/>
              <a:cs typeface="Arial" panose="020B0604020202020204" pitchFamily="34" charset="0"/>
            </a:endParaRPr>
          </a:p>
          <a:p>
            <a:pPr algn="just">
              <a:spcBef>
                <a:spcPct val="20000"/>
              </a:spcBef>
            </a:pPr>
            <a:endParaRPr lang="nl-BE" sz="1400" dirty="0" smtClean="0">
              <a:latin typeface="+mn-lt"/>
              <a:cs typeface="Arial" panose="020B0604020202020204" pitchFamily="34" charset="0"/>
            </a:endParaRPr>
          </a:p>
          <a:p>
            <a:pPr algn="just">
              <a:spcBef>
                <a:spcPct val="20000"/>
              </a:spcBef>
            </a:pP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Croiser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en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oblique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les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courbes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de niveau </a:t>
            </a:r>
            <a:r>
              <a:rPr lang="nl-BE" sz="2800" dirty="0">
                <a:latin typeface="+mn-lt"/>
                <a:cs typeface="Arial" panose="020B0604020202020204" pitchFamily="34" charset="0"/>
                <a:sym typeface="Wingdings"/>
              </a:rPr>
              <a:t>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solidFill>
                  <a:srgbClr val="FF0000"/>
                </a:solidFill>
                <a:latin typeface="+mn-lt"/>
                <a:cs typeface="Arial" panose="020B0604020202020204" pitchFamily="34" charset="0"/>
              </a:rPr>
              <a:t>pente</a:t>
            </a:r>
            <a:r>
              <a:rPr lang="nl-BE" sz="2800" dirty="0">
                <a:solidFill>
                  <a:srgbClr val="FF0000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 smtClean="0">
                <a:solidFill>
                  <a:srgbClr val="FF0000"/>
                </a:solidFill>
                <a:latin typeface="+mn-lt"/>
                <a:cs typeface="Arial" panose="020B0604020202020204" pitchFamily="34" charset="0"/>
              </a:rPr>
              <a:t>faible</a:t>
            </a:r>
            <a:endParaRPr lang="nl-BE" sz="2800" dirty="0">
              <a:solidFill>
                <a:srgbClr val="FF0000"/>
              </a:solidFill>
              <a:latin typeface="+mn-lt"/>
              <a:cs typeface="Arial" panose="020B0604020202020204" pitchFamily="34" charset="0"/>
            </a:endParaRPr>
          </a:p>
          <a:p>
            <a:pPr algn="just">
              <a:spcBef>
                <a:spcPct val="20000"/>
              </a:spcBef>
            </a:pPr>
            <a:endParaRPr lang="nl-BE" sz="1400" dirty="0" smtClean="0">
              <a:latin typeface="+mn-lt"/>
              <a:cs typeface="Arial" panose="020B0604020202020204" pitchFamily="34" charset="0"/>
            </a:endParaRPr>
          </a:p>
          <a:p>
            <a:pPr algn="just">
              <a:spcBef>
                <a:spcPct val="20000"/>
              </a:spcBef>
            </a:pPr>
            <a:r>
              <a:rPr lang="nl-BE" sz="2800" dirty="0" err="1" smtClean="0">
                <a:latin typeface="+mn-lt"/>
                <a:cs typeface="Arial" panose="020B0604020202020204" pitchFamily="34" charset="0"/>
              </a:rPr>
              <a:t>Croiser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à la perpendiculaire les </a:t>
            </a:r>
            <a:r>
              <a:rPr lang="nl-BE" sz="2800" dirty="0" err="1">
                <a:latin typeface="+mn-lt"/>
                <a:cs typeface="Arial" panose="020B0604020202020204" pitchFamily="34" charset="0"/>
              </a:rPr>
              <a:t>courbes</a:t>
            </a:r>
            <a:r>
              <a:rPr lang="nl-BE" sz="2800" dirty="0">
                <a:latin typeface="+mn-lt"/>
                <a:cs typeface="Arial" panose="020B0604020202020204" pitchFamily="34" charset="0"/>
              </a:rPr>
              <a:t> de niveau </a:t>
            </a:r>
            <a:r>
              <a:rPr lang="nl-BE" sz="2800" dirty="0">
                <a:latin typeface="+mn-lt"/>
                <a:cs typeface="Arial" panose="020B0604020202020204" pitchFamily="34" charset="0"/>
                <a:sym typeface="Wingdings"/>
              </a:rPr>
              <a:t></a:t>
            </a:r>
            <a:r>
              <a:rPr lang="nl-BE" sz="2800" dirty="0" smtClean="0"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>
                <a:solidFill>
                  <a:srgbClr val="FF0000"/>
                </a:solidFill>
                <a:latin typeface="+mn-lt"/>
                <a:cs typeface="Arial" panose="020B0604020202020204" pitchFamily="34" charset="0"/>
              </a:rPr>
              <a:t>pente</a:t>
            </a:r>
            <a:r>
              <a:rPr lang="nl-BE" sz="2800" dirty="0">
                <a:solidFill>
                  <a:srgbClr val="FF0000"/>
                </a:solidFill>
                <a:latin typeface="+mn-lt"/>
                <a:cs typeface="Arial" panose="020B0604020202020204" pitchFamily="34" charset="0"/>
              </a:rPr>
              <a:t> </a:t>
            </a:r>
            <a:r>
              <a:rPr lang="nl-BE" sz="2800" dirty="0" err="1" smtClean="0">
                <a:solidFill>
                  <a:srgbClr val="FF0000"/>
                </a:solidFill>
                <a:latin typeface="+mn-lt"/>
                <a:cs typeface="Arial" panose="020B0604020202020204" pitchFamily="34" charset="0"/>
              </a:rPr>
              <a:t>raide</a:t>
            </a:r>
            <a:endParaRPr lang="nl-BE" sz="2800" dirty="0"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Rectangle 2"/>
          <p:cNvSpPr txBox="1">
            <a:spLocks/>
          </p:cNvSpPr>
          <p:nvPr/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fr-BE" smtClean="0"/>
              <a:t>4. Le relief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4256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5"/>
          <p:cNvSpPr>
            <a:spLocks noGrp="1" noRot="1" noChangeArrowheads="1"/>
          </p:cNvSpPr>
          <p:nvPr>
            <p:ph type="body" idx="4294967295"/>
          </p:nvPr>
        </p:nvSpPr>
        <p:spPr>
          <a:xfrm>
            <a:off x="395536" y="1412776"/>
            <a:ext cx="8229600" cy="4525963"/>
          </a:xfrm>
        </p:spPr>
        <p:txBody>
          <a:bodyPr/>
          <a:lstStyle/>
          <a:p>
            <a:pPr marL="0" indent="0" algn="just">
              <a:lnSpc>
                <a:spcPct val="80000"/>
              </a:lnSpc>
              <a:buNone/>
            </a:pPr>
            <a:r>
              <a:rPr lang="nl-BE" sz="2800" b="1" u="sng" dirty="0" err="1">
                <a:cs typeface="Arial" panose="020B0604020202020204" pitchFamily="34" charset="0"/>
              </a:rPr>
              <a:t>Exemples</a:t>
            </a:r>
            <a:r>
              <a:rPr lang="nl-BE" sz="2800" b="1" u="sng" dirty="0">
                <a:cs typeface="Arial" panose="020B0604020202020204" pitchFamily="34" charset="0"/>
              </a:rPr>
              <a:t> </a:t>
            </a:r>
            <a:r>
              <a:rPr lang="nl-BE" sz="2800" b="1" u="sng" dirty="0" err="1">
                <a:cs typeface="Arial" panose="020B0604020202020204" pitchFamily="34" charset="0"/>
              </a:rPr>
              <a:t>pratiques</a:t>
            </a:r>
            <a:r>
              <a:rPr lang="nl-BE" sz="2800" b="1" u="sng" dirty="0">
                <a:cs typeface="Arial" panose="020B0604020202020204" pitchFamily="34" charset="0"/>
              </a:rPr>
              <a:t> </a:t>
            </a:r>
            <a:r>
              <a:rPr lang="nl-BE" sz="2800" b="1" u="sng" dirty="0" smtClean="0">
                <a:cs typeface="Arial" panose="020B0604020202020204" pitchFamily="34" charset="0"/>
              </a:rPr>
              <a:t>:</a:t>
            </a:r>
          </a:p>
          <a:p>
            <a:pPr marL="0" indent="0" algn="just">
              <a:lnSpc>
                <a:spcPct val="80000"/>
              </a:lnSpc>
              <a:buNone/>
            </a:pPr>
            <a:endParaRPr lang="nl-BE" sz="1400" dirty="0" smtClean="0"/>
          </a:p>
          <a:p>
            <a:pPr marL="0" indent="0" algn="just">
              <a:lnSpc>
                <a:spcPct val="80000"/>
              </a:lnSpc>
              <a:buNone/>
            </a:pPr>
            <a:r>
              <a:rPr lang="nl-BE" sz="2800" dirty="0" smtClean="0"/>
              <a:t>Les cours </a:t>
            </a:r>
            <a:r>
              <a:rPr lang="nl-BE" sz="2800" dirty="0" err="1" smtClean="0"/>
              <a:t>d’eau</a:t>
            </a:r>
            <a:r>
              <a:rPr lang="nl-BE" sz="2800" dirty="0" smtClean="0"/>
              <a:t> </a:t>
            </a:r>
            <a:r>
              <a:rPr lang="nl-BE" sz="2800" dirty="0" err="1" smtClean="0"/>
              <a:t>coulent</a:t>
            </a:r>
            <a:r>
              <a:rPr lang="nl-BE" sz="2800" dirty="0" smtClean="0"/>
              <a:t> </a:t>
            </a:r>
            <a:r>
              <a:rPr lang="nl-BE" sz="2800" dirty="0" err="1" smtClean="0"/>
              <a:t>toujours</a:t>
            </a:r>
            <a:r>
              <a:rPr lang="nl-BE" sz="2800" dirty="0" smtClean="0"/>
              <a:t> dans </a:t>
            </a:r>
            <a:r>
              <a:rPr lang="nl-BE" sz="2800" dirty="0" err="1" smtClean="0"/>
              <a:t>une</a:t>
            </a:r>
            <a:r>
              <a:rPr lang="nl-BE" sz="2800" dirty="0" smtClean="0"/>
              <a:t> </a:t>
            </a:r>
            <a:r>
              <a:rPr lang="nl-BE" sz="2800" dirty="0" err="1" smtClean="0"/>
              <a:t>dépression</a:t>
            </a:r>
            <a:r>
              <a:rPr lang="nl-BE" sz="2800" dirty="0" smtClean="0"/>
              <a:t>.</a:t>
            </a:r>
          </a:p>
          <a:p>
            <a:pPr marL="0" indent="0" algn="just">
              <a:lnSpc>
                <a:spcPct val="80000"/>
              </a:lnSpc>
              <a:buNone/>
            </a:pPr>
            <a:endParaRPr lang="fr-FR" sz="1400" dirty="0" smtClean="0"/>
          </a:p>
          <a:p>
            <a:pPr marL="0" indent="0" algn="just">
              <a:lnSpc>
                <a:spcPct val="80000"/>
              </a:lnSpc>
              <a:buNone/>
            </a:pPr>
            <a:r>
              <a:rPr lang="fr-FR" sz="2800" dirty="0" smtClean="0"/>
              <a:t>La source se trouve le plus souvent sur un point plus haut</a:t>
            </a:r>
          </a:p>
          <a:p>
            <a:pPr marL="0" indent="0" algn="just">
              <a:lnSpc>
                <a:spcPct val="80000"/>
              </a:lnSpc>
              <a:buNone/>
            </a:pPr>
            <a:endParaRPr lang="nl-BE" sz="1400" dirty="0" smtClean="0"/>
          </a:p>
          <a:p>
            <a:pPr marL="0" indent="0" algn="just">
              <a:lnSpc>
                <a:spcPct val="80000"/>
              </a:lnSpc>
              <a:buNone/>
            </a:pPr>
            <a:r>
              <a:rPr lang="nl-BE" sz="2800" dirty="0" err="1" smtClean="0"/>
              <a:t>Ecluses</a:t>
            </a:r>
            <a:r>
              <a:rPr lang="nl-BE" sz="2800" dirty="0" smtClean="0"/>
              <a:t> </a:t>
            </a:r>
            <a:r>
              <a:rPr lang="nl-BE" sz="2800" dirty="0" smtClean="0">
                <a:sym typeface="Wingdings" pitchFamily="2" charset="2"/>
              </a:rPr>
              <a:t>  </a:t>
            </a:r>
            <a:r>
              <a:rPr lang="nl-BE" sz="2800" dirty="0" err="1" smtClean="0">
                <a:sym typeface="Wingdings" pitchFamily="2" charset="2"/>
              </a:rPr>
              <a:t>pente</a:t>
            </a:r>
            <a:endParaRPr lang="nl-BE" sz="2800" dirty="0">
              <a:sym typeface="Wingdings" pitchFamily="2" charset="2"/>
            </a:endParaRPr>
          </a:p>
          <a:p>
            <a:pPr marL="0" indent="0" algn="just">
              <a:lnSpc>
                <a:spcPct val="80000"/>
              </a:lnSpc>
              <a:buNone/>
            </a:pPr>
            <a:endParaRPr lang="fr-FR" sz="1400" dirty="0" smtClean="0">
              <a:sym typeface="Wingdings" pitchFamily="2" charset="2"/>
            </a:endParaRPr>
          </a:p>
          <a:p>
            <a:pPr marL="0" indent="0" algn="just">
              <a:lnSpc>
                <a:spcPct val="80000"/>
              </a:lnSpc>
              <a:buNone/>
            </a:pPr>
            <a:r>
              <a:rPr lang="fr-FR" sz="2800" dirty="0" smtClean="0">
                <a:sym typeface="Wingdings" pitchFamily="2" charset="2"/>
              </a:rPr>
              <a:t>Un moulin à vent, un château d'eau ou un point géodésique   généralement point culminant</a:t>
            </a:r>
            <a:r>
              <a:rPr lang="nl-BE" sz="3200" dirty="0" smtClean="0"/>
              <a:t>	</a:t>
            </a:r>
          </a:p>
        </p:txBody>
      </p:sp>
      <p:sp>
        <p:nvSpPr>
          <p:cNvPr id="36865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fr-BE" smtClean="0"/>
              <a:t>4. Le relief</a:t>
            </a:r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6"/>
          <p:cNvSpPr txBox="1">
            <a:spLocks noGrp="1" noChangeArrowheads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6D903236-6345-4A62-936C-F58E4E78D075}" type="slidenum">
              <a:rPr lang="en-US" sz="1400">
                <a:latin typeface="Arial" charset="0"/>
              </a:rPr>
              <a:pPr algn="r"/>
              <a:t>3</a:t>
            </a:fld>
            <a:endParaRPr lang="en-US" sz="1400">
              <a:latin typeface="Arial" charset="0"/>
            </a:endParaRPr>
          </a:p>
        </p:txBody>
      </p:sp>
      <p:sp>
        <p:nvSpPr>
          <p:cNvPr id="15362" name="Slide Number Placeholder 5"/>
          <p:cNvSpPr txBox="1">
            <a:spLocks noGrp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E830014D-185C-4AE8-8131-F69C2F9219FD}" type="slidenum">
              <a:rPr lang="en-US" sz="1400">
                <a:latin typeface="Arial" charset="0"/>
              </a:rPr>
              <a:pPr algn="r"/>
              <a:t>3</a:t>
            </a:fld>
            <a:endParaRPr lang="en-US" sz="1400">
              <a:latin typeface="Arial" charset="0"/>
            </a:endParaRP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fr-BE" dirty="0" smtClean="0"/>
              <a:t>Objectifs attitudes </a:t>
            </a:r>
            <a:endParaRPr lang="en-US" dirty="0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5951211"/>
              </p:ext>
            </p:extLst>
          </p:nvPr>
        </p:nvGraphicFramePr>
        <p:xfrm>
          <a:off x="323528" y="1556794"/>
          <a:ext cx="8568952" cy="504055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413325">
                  <a:extLst>
                    <a:ext uri="{9D8B030D-6E8A-4147-A177-3AD203B41FA5}">
                      <a16:colId xmlns:a16="http://schemas.microsoft.com/office/drawing/2014/main" val="602445455"/>
                    </a:ext>
                  </a:extLst>
                </a:gridCol>
                <a:gridCol w="6155627">
                  <a:extLst>
                    <a:ext uri="{9D8B030D-6E8A-4147-A177-3AD203B41FA5}">
                      <a16:colId xmlns:a16="http://schemas.microsoft.com/office/drawing/2014/main" val="2435727808"/>
                    </a:ext>
                  </a:extLst>
                </a:gridCol>
              </a:tblGrid>
              <a:tr h="45823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2400" b="1" dirty="0">
                          <a:effectLst/>
                        </a:rPr>
                        <a:t>Compétence</a:t>
                      </a:r>
                      <a:endParaRPr lang="fr-BE" sz="3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2400" b="1" dirty="0">
                          <a:effectLst/>
                        </a:rPr>
                        <a:t>Indicateur de comportement</a:t>
                      </a:r>
                      <a:endParaRPr lang="fr-BE" sz="3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712844"/>
                  </a:ext>
                </a:extLst>
              </a:tr>
              <a:tr h="9164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 dirty="0">
                          <a:effectLst/>
                        </a:rPr>
                        <a:t>Respecter les autres</a:t>
                      </a:r>
                      <a:endParaRPr lang="fr-BE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Traite les autres avec respect (lorsque quelqu’un ne comprend pas) 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76611"/>
                  </a:ext>
                </a:extLst>
              </a:tr>
              <a:tr h="45823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Etre Flexible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Exécute des nouvelles tâches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0995107"/>
                  </a:ext>
                </a:extLst>
              </a:tr>
              <a:tr h="9164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Agir de manière intègre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Respecte le caractère confidentiel des informations qu’ils lui sont confiées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166572"/>
                  </a:ext>
                </a:extLst>
              </a:tr>
              <a:tr h="45823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Suivre les règles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Respecte les promesses et les accords convenus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3883139"/>
                  </a:ext>
                </a:extLst>
              </a:tr>
              <a:tr h="9164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Communiquer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S’exprime de manière compréhensible (coordonnées)</a:t>
                      </a:r>
                      <a:endParaRPr lang="fr-BE" sz="32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Réagit de manière appropriée aux questions posées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7319993"/>
                  </a:ext>
                </a:extLst>
              </a:tr>
              <a:tr h="9164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Se développer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A une attitude positive face au feedback de ses supérieurs et de ses collègues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5277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2441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6"/>
          <p:cNvSpPr txBox="1">
            <a:spLocks noGrp="1" noChangeArrowheads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6D903236-6345-4A62-936C-F58E4E78D075}" type="slidenum">
              <a:rPr lang="en-US" sz="1400">
                <a:latin typeface="Arial" charset="0"/>
              </a:rPr>
              <a:pPr algn="r"/>
              <a:t>30</a:t>
            </a:fld>
            <a:endParaRPr lang="en-US" sz="1400">
              <a:latin typeface="Arial" charset="0"/>
            </a:endParaRPr>
          </a:p>
        </p:txBody>
      </p:sp>
      <p:sp>
        <p:nvSpPr>
          <p:cNvPr id="15362" name="Slide Number Placeholder 5"/>
          <p:cNvSpPr txBox="1">
            <a:spLocks noGrp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E830014D-185C-4AE8-8131-F69C2F9219FD}" type="slidenum">
              <a:rPr lang="en-US" sz="1400">
                <a:latin typeface="Arial" charset="0"/>
              </a:rPr>
              <a:pPr algn="r"/>
              <a:t>30</a:t>
            </a:fld>
            <a:endParaRPr lang="en-US" sz="1400">
              <a:latin typeface="Arial" charset="0"/>
            </a:endParaRP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fr-BE" smtClean="0"/>
              <a:t>Objectifs </a:t>
            </a:r>
            <a:endParaRPr lang="en-US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323528" y="1417638"/>
          <a:ext cx="8640959" cy="5166559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{5940675A-B579-460E-94D1-54222C63F5DA}</a:tableStyleId>
              </a:tblPr>
              <a:tblGrid>
                <a:gridCol w="818704">
                  <a:extLst>
                    <a:ext uri="{9D8B030D-6E8A-4147-A177-3AD203B41FA5}">
                      <a16:colId xmlns:a16="http://schemas.microsoft.com/office/drawing/2014/main" val="1770253954"/>
                    </a:ext>
                  </a:extLst>
                </a:gridCol>
                <a:gridCol w="2692624">
                  <a:extLst>
                    <a:ext uri="{9D8B030D-6E8A-4147-A177-3AD203B41FA5}">
                      <a16:colId xmlns:a16="http://schemas.microsoft.com/office/drawing/2014/main" val="396929555"/>
                    </a:ext>
                  </a:extLst>
                </a:gridCol>
                <a:gridCol w="2874558">
                  <a:extLst>
                    <a:ext uri="{9D8B030D-6E8A-4147-A177-3AD203B41FA5}">
                      <a16:colId xmlns:a16="http://schemas.microsoft.com/office/drawing/2014/main" val="4036175242"/>
                    </a:ext>
                  </a:extLst>
                </a:gridCol>
                <a:gridCol w="2255073">
                  <a:extLst>
                    <a:ext uri="{9D8B030D-6E8A-4147-A177-3AD203B41FA5}">
                      <a16:colId xmlns:a16="http://schemas.microsoft.com/office/drawing/2014/main" val="1968476926"/>
                    </a:ext>
                  </a:extLst>
                </a:gridCol>
              </a:tblGrid>
              <a:tr h="683067">
                <a:tc>
                  <a:txBody>
                    <a:bodyPr/>
                    <a:lstStyle/>
                    <a:p>
                      <a:pPr marR="182245"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800" b="1" dirty="0" err="1">
                          <a:effectLst/>
                        </a:rPr>
                        <a:t>Obj</a:t>
                      </a:r>
                      <a:endParaRPr lang="fr-BE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800" b="1" dirty="0">
                          <a:effectLst/>
                        </a:rPr>
                        <a:t>Contenu/Comportement ou performance</a:t>
                      </a:r>
                      <a:endParaRPr lang="fr-BE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800" b="1" dirty="0">
                          <a:effectLst/>
                        </a:rPr>
                        <a:t>Conditions de réalisation</a:t>
                      </a:r>
                      <a:endParaRPr lang="fr-BE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800" b="1" dirty="0">
                          <a:effectLst/>
                        </a:rPr>
                        <a:t>Normes ou critères de performance</a:t>
                      </a:r>
                      <a:endParaRPr lang="fr-BE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2051256"/>
                  </a:ext>
                </a:extLst>
              </a:tr>
              <a:tr h="745877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1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Pouvoir énumérer les types de cartes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-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-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500053"/>
                  </a:ext>
                </a:extLst>
              </a:tr>
              <a:tr h="141324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600">
                          <a:effectLst/>
                        </a:rPr>
                        <a:t>2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Pouvoir décrire les données de base d’une carte militaire d’état-major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A l’aide d’une carte militaire d’état-major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Les données d’identification sur la carte</a:t>
                      </a:r>
                      <a:endParaRPr lang="fr-BE" sz="2000" dirty="0">
                        <a:effectLst/>
                      </a:endParaRPr>
                    </a:p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Les signes conventionnels, couleurs et abréviations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063289"/>
                  </a:ext>
                </a:extLst>
              </a:tr>
              <a:tr h="1256214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600">
                          <a:effectLst/>
                        </a:rPr>
                        <a:t>3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Pouvoir utiliser l’échelle graphique et numérique pour déterminer la distance entre deux points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A l’aide d’une carte militaire d’état-major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-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741806"/>
                  </a:ext>
                </a:extLst>
              </a:tr>
              <a:tr h="94216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600">
                          <a:effectLst/>
                        </a:rPr>
                        <a:t>4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Pouvoir décrire le relief d’un terrain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>
                          <a:effectLst/>
                        </a:rPr>
                        <a:t>A l’aide des renseignements se trouvant sur la carte militaire d’état-major</a:t>
                      </a:r>
                      <a:endParaRPr lang="fr-BE" sz="20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600" dirty="0">
                          <a:effectLst/>
                        </a:rPr>
                        <a:t>-</a:t>
                      </a:r>
                      <a:endParaRPr lang="fr-BE" sz="20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65886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2554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6"/>
          <p:cNvSpPr txBox="1">
            <a:spLocks noGrp="1" noChangeArrowheads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6D903236-6345-4A62-936C-F58E4E78D075}" type="slidenum">
              <a:rPr lang="en-US" sz="1400">
                <a:latin typeface="Arial" charset="0"/>
              </a:rPr>
              <a:pPr algn="r"/>
              <a:t>31</a:t>
            </a:fld>
            <a:endParaRPr lang="en-US" sz="1400">
              <a:latin typeface="Arial" charset="0"/>
            </a:endParaRPr>
          </a:p>
        </p:txBody>
      </p:sp>
      <p:sp>
        <p:nvSpPr>
          <p:cNvPr id="15362" name="Slide Number Placeholder 5"/>
          <p:cNvSpPr txBox="1">
            <a:spLocks noGrp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E830014D-185C-4AE8-8131-F69C2F9219FD}" type="slidenum">
              <a:rPr lang="en-US" sz="1400">
                <a:latin typeface="Arial" charset="0"/>
              </a:rPr>
              <a:pPr algn="r"/>
              <a:t>31</a:t>
            </a:fld>
            <a:endParaRPr lang="en-US" sz="1400">
              <a:latin typeface="Arial" charset="0"/>
            </a:endParaRP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fr-BE" dirty="0" smtClean="0"/>
              <a:t>Objectifs attitudes </a:t>
            </a:r>
            <a:endParaRPr lang="en-US" dirty="0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323528" y="1556794"/>
          <a:ext cx="8568952" cy="504055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413325">
                  <a:extLst>
                    <a:ext uri="{9D8B030D-6E8A-4147-A177-3AD203B41FA5}">
                      <a16:colId xmlns:a16="http://schemas.microsoft.com/office/drawing/2014/main" val="602445455"/>
                    </a:ext>
                  </a:extLst>
                </a:gridCol>
                <a:gridCol w="6155627">
                  <a:extLst>
                    <a:ext uri="{9D8B030D-6E8A-4147-A177-3AD203B41FA5}">
                      <a16:colId xmlns:a16="http://schemas.microsoft.com/office/drawing/2014/main" val="2435727808"/>
                    </a:ext>
                  </a:extLst>
                </a:gridCol>
              </a:tblGrid>
              <a:tr h="45823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2400" b="1" dirty="0">
                          <a:effectLst/>
                        </a:rPr>
                        <a:t>Compétence</a:t>
                      </a:r>
                      <a:endParaRPr lang="fr-BE" sz="3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2400" b="1" dirty="0">
                          <a:effectLst/>
                        </a:rPr>
                        <a:t>Indicateur de comportement</a:t>
                      </a:r>
                      <a:endParaRPr lang="fr-BE" sz="32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6712844"/>
                  </a:ext>
                </a:extLst>
              </a:tr>
              <a:tr h="9164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 dirty="0">
                          <a:effectLst/>
                        </a:rPr>
                        <a:t>Respecter les autres</a:t>
                      </a:r>
                      <a:endParaRPr lang="fr-BE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Traite les autres avec respect (lorsque quelqu’un ne comprend pas) 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76611"/>
                  </a:ext>
                </a:extLst>
              </a:tr>
              <a:tr h="45823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Etre Flexible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Exécute des nouvelles tâches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0995107"/>
                  </a:ext>
                </a:extLst>
              </a:tr>
              <a:tr h="9164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Agir de manière intègre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Respecte le caractère confidentiel des informations qu’ils lui sont confiées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2166572"/>
                  </a:ext>
                </a:extLst>
              </a:tr>
              <a:tr h="45823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Suivre les règles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Respecte les promesses et les accords convenus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3883139"/>
                  </a:ext>
                </a:extLst>
              </a:tr>
              <a:tr h="9164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Communiquer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S’exprime de manière compréhensible (coordonnées)</a:t>
                      </a:r>
                      <a:endParaRPr lang="fr-BE" sz="32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Réagit de manière appropriée aux questions posées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7319993"/>
                  </a:ext>
                </a:extLst>
              </a:tr>
              <a:tr h="916465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Se développer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A une attitude positive face au feedback de ses supérieurs et de ses collègues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5277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10731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Aperçu de la leçon</a:t>
            </a:r>
            <a:endParaRPr lang="en-US" smtClean="0"/>
          </a:p>
        </p:txBody>
      </p:sp>
      <p:sp>
        <p:nvSpPr>
          <p:cNvPr id="1638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La carte</a:t>
            </a:r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Description</a:t>
            </a:r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Les échelles</a:t>
            </a:r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Le relief</a:t>
            </a:r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Conclusion</a:t>
            </a:r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Questions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1793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media.istockphoto.com/photos/3d-white-people-with-a-question-mark-picture-id158183881?k=6&amp;m=158183881&amp;s=612x612&amp;w=0&amp;h=1SADFpNMGsxXVNzwt2EeqO3azCF7cUcdKm2GddkBb7A=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188640"/>
            <a:ext cx="5040560" cy="6400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618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Aperçu de la leçon</a:t>
            </a:r>
            <a:endParaRPr lang="en-US" smtClean="0"/>
          </a:p>
        </p:txBody>
      </p:sp>
      <p:sp>
        <p:nvSpPr>
          <p:cNvPr id="1638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La carte</a:t>
            </a:r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Description</a:t>
            </a:r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Les échelles</a:t>
            </a:r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Le relief</a:t>
            </a:r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Conclusion</a:t>
            </a:r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Questions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just" eaLnBrk="1" hangingPunct="1">
              <a:buNone/>
            </a:pPr>
            <a:endParaRPr lang="fr-FR" sz="2400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 eaLnBrk="1" hangingPunct="1">
              <a:buNone/>
            </a:pPr>
            <a:r>
              <a:rPr lang="fr-FR" sz="2800" dirty="0" smtClean="0">
                <a:cs typeface="Arial" panose="020B0604020202020204" pitchFamily="34" charset="0"/>
              </a:rPr>
              <a:t>Une carte est une PROJECTION perpendiculaire réduite d’une portion de la surface terrestre sur une feuille de </a:t>
            </a:r>
            <a:r>
              <a:rPr lang="fr-FR" sz="2800" b="1" u="sng" dirty="0" smtClean="0">
                <a:cs typeface="Arial" panose="020B0604020202020204" pitchFamily="34" charset="0"/>
              </a:rPr>
              <a:t>papier</a:t>
            </a:r>
            <a:r>
              <a:rPr lang="fr-FR" sz="2800" dirty="0" smtClean="0">
                <a:cs typeface="Arial" panose="020B0604020202020204" pitchFamily="34" charset="0"/>
              </a:rPr>
              <a:t> </a:t>
            </a:r>
          </a:p>
          <a:p>
            <a:pPr marL="0" indent="0" algn="just" eaLnBrk="1" hangingPunct="1">
              <a:buNone/>
            </a:pPr>
            <a:endParaRPr lang="fr-FR" sz="2400" dirty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just" eaLnBrk="1" hangingPunct="1">
              <a:buNone/>
            </a:pPr>
            <a:endParaRPr lang="en-US" sz="2400" dirty="0" smtClean="0">
              <a:solidFill>
                <a:schemeClr val="bg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4626" name="Picture 2" descr="http://blogs.developpeur.org/blogs/nicoboo/systeme_projection_0351714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6181" y="4020943"/>
            <a:ext cx="4954585" cy="216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fr-BE" smtClean="0"/>
              <a:t>1. La carte</a:t>
            </a:r>
            <a:endParaRPr lang="en-US" smtClean="0"/>
          </a:p>
        </p:txBody>
      </p:sp>
      <p:sp>
        <p:nvSpPr>
          <p:cNvPr id="5" name="Right Arrow 4"/>
          <p:cNvSpPr/>
          <p:nvPr/>
        </p:nvSpPr>
        <p:spPr>
          <a:xfrm>
            <a:off x="1691680" y="2924944"/>
            <a:ext cx="978408" cy="48463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6" name="TextBox 5"/>
          <p:cNvSpPr txBox="1"/>
          <p:nvPr/>
        </p:nvSpPr>
        <p:spPr>
          <a:xfrm>
            <a:off x="2670088" y="2930430"/>
            <a:ext cx="38884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b="1" u="sng" dirty="0" smtClean="0">
                <a:solidFill>
                  <a:srgbClr val="FF0000"/>
                </a:solidFill>
                <a:cs typeface="Calibri" panose="020F0502020204030204" pitchFamily="34" charset="0"/>
              </a:rPr>
              <a:t>Plastifier les cartes !!!</a:t>
            </a:r>
            <a:endParaRPr lang="fr-BE" sz="2800" b="1" u="sng" dirty="0">
              <a:solidFill>
                <a:srgbClr val="FF0000"/>
              </a:solidFill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293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1. La carte</a:t>
            </a:r>
            <a:endParaRPr lang="en-US" smtClean="0"/>
          </a:p>
        </p:txBody>
      </p:sp>
      <p:sp>
        <p:nvSpPr>
          <p:cNvPr id="1741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La distance entre 02 points sur la carte est </a:t>
            </a:r>
            <a:r>
              <a:rPr lang="fr-BE" b="1" u="sng" dirty="0" smtClean="0"/>
              <a:t>proportionnellement</a:t>
            </a:r>
            <a:r>
              <a:rPr lang="fr-BE" dirty="0" smtClean="0"/>
              <a:t> la même que dans le paysage. </a:t>
            </a:r>
          </a:p>
          <a:p>
            <a:r>
              <a:rPr lang="fr-BE" dirty="0" smtClean="0"/>
              <a:t>Représentation fidèle de ce que l’on voit sur le terrain.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1333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1. La carte</a:t>
            </a:r>
            <a:endParaRPr lang="en-US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0659" t="19900" r="69326" b="56300"/>
          <a:stretch/>
        </p:blipFill>
        <p:spPr>
          <a:xfrm>
            <a:off x="-31666" y="1917898"/>
            <a:ext cx="9207332" cy="359826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47864" y="3573016"/>
            <a:ext cx="14401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7" name="Rectangle 6"/>
          <p:cNvSpPr/>
          <p:nvPr/>
        </p:nvSpPr>
        <p:spPr>
          <a:xfrm>
            <a:off x="3530009" y="3573016"/>
            <a:ext cx="249903" cy="36004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1" name="Right Triangle 10"/>
          <p:cNvSpPr/>
          <p:nvPr/>
        </p:nvSpPr>
        <p:spPr>
          <a:xfrm rot="5942488">
            <a:off x="2843447" y="3876077"/>
            <a:ext cx="366423" cy="488912"/>
          </a:xfrm>
          <a:custGeom>
            <a:avLst/>
            <a:gdLst>
              <a:gd name="connsiteX0" fmla="*/ 0 w 432048"/>
              <a:gd name="connsiteY0" fmla="*/ 360040 h 360040"/>
              <a:gd name="connsiteX1" fmla="*/ 0 w 432048"/>
              <a:gd name="connsiteY1" fmla="*/ 0 h 360040"/>
              <a:gd name="connsiteX2" fmla="*/ 432048 w 432048"/>
              <a:gd name="connsiteY2" fmla="*/ 360040 h 360040"/>
              <a:gd name="connsiteX3" fmla="*/ 0 w 432048"/>
              <a:gd name="connsiteY3" fmla="*/ 360040 h 360040"/>
              <a:gd name="connsiteX0" fmla="*/ 0 w 366423"/>
              <a:gd name="connsiteY0" fmla="*/ 360040 h 488912"/>
              <a:gd name="connsiteX1" fmla="*/ 0 w 366423"/>
              <a:gd name="connsiteY1" fmla="*/ 0 h 488912"/>
              <a:gd name="connsiteX2" fmla="*/ 366423 w 366423"/>
              <a:gd name="connsiteY2" fmla="*/ 488912 h 488912"/>
              <a:gd name="connsiteX3" fmla="*/ 0 w 366423"/>
              <a:gd name="connsiteY3" fmla="*/ 360040 h 4889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6423" h="488912">
                <a:moveTo>
                  <a:pt x="0" y="360040"/>
                </a:moveTo>
                <a:lnTo>
                  <a:pt x="0" y="0"/>
                </a:lnTo>
                <a:lnTo>
                  <a:pt x="366423" y="488912"/>
                </a:lnTo>
                <a:lnTo>
                  <a:pt x="0" y="360040"/>
                </a:ln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cxnSp>
        <p:nvCxnSpPr>
          <p:cNvPr id="13" name="Straight Arrow Connector 12"/>
          <p:cNvCxnSpPr>
            <a:stCxn id="7" idx="3"/>
          </p:cNvCxnSpPr>
          <p:nvPr/>
        </p:nvCxnSpPr>
        <p:spPr>
          <a:xfrm flipV="1">
            <a:off x="3779912" y="3356992"/>
            <a:ext cx="936104" cy="3960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2945387" y="3753036"/>
            <a:ext cx="1770629" cy="68028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1035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fr-BE" smtClean="0"/>
              <a:t>1. La carte</a:t>
            </a:r>
            <a:endParaRPr lang="en-US" smtClean="0"/>
          </a:p>
        </p:txBody>
      </p:sp>
      <p:sp>
        <p:nvSpPr>
          <p:cNvPr id="18434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fr-BE" dirty="0" smtClean="0"/>
              <a:t>Types :</a:t>
            </a:r>
          </a:p>
          <a:p>
            <a:pPr lvl="1"/>
            <a:r>
              <a:rPr lang="fr-BE" dirty="0" smtClean="0"/>
              <a:t>Cartes IOF (International </a:t>
            </a:r>
            <a:r>
              <a:rPr lang="fr-BE" dirty="0" err="1" smtClean="0"/>
              <a:t>Orientering</a:t>
            </a:r>
            <a:r>
              <a:rPr lang="fr-BE" dirty="0" smtClean="0"/>
              <a:t> </a:t>
            </a:r>
            <a:r>
              <a:rPr lang="fr-BE" dirty="0" err="1" smtClean="0"/>
              <a:t>Federation</a:t>
            </a:r>
            <a:r>
              <a:rPr lang="fr-BE" dirty="0" smtClean="0"/>
              <a:t>)</a:t>
            </a:r>
          </a:p>
          <a:p>
            <a:pPr lvl="1"/>
            <a:r>
              <a:rPr lang="fr-BE" dirty="0" smtClean="0"/>
              <a:t>Cartes militaires d’état-major</a:t>
            </a:r>
          </a:p>
          <a:p>
            <a:pPr lvl="1"/>
            <a:r>
              <a:rPr lang="fr-BE" dirty="0" smtClean="0"/>
              <a:t>Crash-</a:t>
            </a:r>
            <a:r>
              <a:rPr lang="fr-BE" dirty="0" err="1" smtClean="0"/>
              <a:t>map</a:t>
            </a:r>
            <a:endParaRPr lang="fr-BE" dirty="0" smtClean="0"/>
          </a:p>
          <a:p>
            <a:pPr lvl="1"/>
            <a:r>
              <a:rPr lang="fr-BE" dirty="0" smtClean="0"/>
              <a:t>…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fr-BE" smtClean="0"/>
              <a:t>1. La carte</a:t>
            </a:r>
            <a:endParaRPr lang="en-US" smtClean="0"/>
          </a:p>
        </p:txBody>
      </p:sp>
      <p:sp>
        <p:nvSpPr>
          <p:cNvPr id="19458" name="Rectangle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fr-BE" smtClean="0"/>
              <a:t>Pliage :</a:t>
            </a:r>
          </a:p>
          <a:p>
            <a:pPr lvl="1"/>
            <a:endParaRPr lang="en-US" smtClean="0"/>
          </a:p>
        </p:txBody>
      </p:sp>
      <p:pic>
        <p:nvPicPr>
          <p:cNvPr id="19459" name="Picture 5" descr="Kaart plooien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4213" y="2349500"/>
            <a:ext cx="7604125" cy="404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715</TotalTime>
  <Words>1276</Words>
  <Application>Microsoft Office PowerPoint</Application>
  <PresentationFormat>On-screen Show (4:3)</PresentationFormat>
  <Paragraphs>341</Paragraphs>
  <Slides>33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Arial Rounded MT Bold</vt:lpstr>
      <vt:lpstr>Calibri</vt:lpstr>
      <vt:lpstr>Comic Sans MS</vt:lpstr>
      <vt:lpstr>Symbol</vt:lpstr>
      <vt:lpstr>Times New Roman</vt:lpstr>
      <vt:lpstr>Wingdings</vt:lpstr>
      <vt:lpstr>Presentation</vt:lpstr>
      <vt:lpstr>KALI 01</vt:lpstr>
      <vt:lpstr>Objectifs </vt:lpstr>
      <vt:lpstr>Objectifs attitudes </vt:lpstr>
      <vt:lpstr>Aperçu de la leçon</vt:lpstr>
      <vt:lpstr>1. La carte</vt:lpstr>
      <vt:lpstr>1. La carte</vt:lpstr>
      <vt:lpstr>1. La carte</vt:lpstr>
      <vt:lpstr>1. La carte</vt:lpstr>
      <vt:lpstr>1. La carte</vt:lpstr>
      <vt:lpstr>2. Description</vt:lpstr>
      <vt:lpstr>PowerPoint Presentation</vt:lpstr>
      <vt:lpstr>2. Description </vt:lpstr>
      <vt:lpstr>2. Description </vt:lpstr>
      <vt:lpstr>2. Description </vt:lpstr>
      <vt:lpstr>2. Description </vt:lpstr>
      <vt:lpstr>3. L’échelle</vt:lpstr>
      <vt:lpstr>3. L’échelle</vt:lpstr>
      <vt:lpstr>PowerPoint Presentation</vt:lpstr>
      <vt:lpstr>3. L’échelle</vt:lpstr>
      <vt:lpstr>3. L’échelle</vt:lpstr>
      <vt:lpstr>PowerPoint Presentation</vt:lpstr>
      <vt:lpstr>PowerPoint Presentation</vt:lpstr>
      <vt:lpstr>4. Le relief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 Le relief</vt:lpstr>
      <vt:lpstr>Objectifs </vt:lpstr>
      <vt:lpstr>Objectifs attitudes </vt:lpstr>
      <vt:lpstr>Aperçu de la leçon</vt:lpstr>
      <vt:lpstr>PowerPoint Presentation</vt:lpstr>
    </vt:vector>
  </TitlesOfParts>
  <Company>Belgian Defense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Point Presentation (exemple)</dc:title>
  <dc:creator>Laurent.Fissiaux@mil.be</dc:creator>
  <cp:lastModifiedBy>Roquet Alexandre</cp:lastModifiedBy>
  <cp:revision>45</cp:revision>
  <cp:lastPrinted>2019-09-24T10:55:46Z</cp:lastPrinted>
  <dcterms:created xsi:type="dcterms:W3CDTF">2011-12-22T10:13:19Z</dcterms:created>
  <dcterms:modified xsi:type="dcterms:W3CDTF">2019-09-24T15:14:32Z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">
    <vt:lpwstr>NF</vt:lpwstr>
  </property>
  <property fmtid="{D5CDD505-2E9C-101B-9397-08002B2CF9AE}" pid="3" name="ContentType">
    <vt:lpwstr>Picture</vt:lpwstr>
  </property>
  <property fmtid="{D5CDD505-2E9C-101B-9397-08002B2CF9AE}" pid="4" name="Beschrijving">
    <vt:lpwstr>Power Point Presentation (voorbeeld)</vt:lpwstr>
  </property>
</Properties>
</file>

<file path=docProps/thumbnail.jpeg>
</file>